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8.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3"/>
  </p:notesMasterIdLst>
  <p:sldIdLst>
    <p:sldId id="256" r:id="rId2"/>
    <p:sldId id="257" r:id="rId3"/>
    <p:sldId id="258" r:id="rId4"/>
    <p:sldId id="259" r:id="rId5"/>
    <p:sldId id="260" r:id="rId6"/>
    <p:sldId id="261" r:id="rId7"/>
    <p:sldId id="266" r:id="rId8"/>
    <p:sldId id="262" r:id="rId9"/>
    <p:sldId id="263" r:id="rId10"/>
    <p:sldId id="264" r:id="rId11"/>
    <p:sldId id="265" r:id="rId12"/>
  </p:sldIdLst>
  <p:sldSz cx="18288000" cy="10287000"/>
  <p:notesSz cx="6858000" cy="9144000"/>
  <p:embeddedFontLst>
    <p:embeddedFont>
      <p:font typeface="Helvetica Neue" panose="020B0604020202020204" charset="0"/>
      <p:regular r:id="rId14"/>
      <p:bold r:id="rId15"/>
      <p:italic r:id="rId16"/>
      <p:boldItalic r:id="rId17"/>
    </p:embeddedFont>
    <p:embeddedFont>
      <p:font typeface="Inter" panose="020B0604020202020204" charset="0"/>
      <p:regular r:id="rId18"/>
      <p:bold r:id="rId19"/>
      <p:italic r:id="rId20"/>
      <p:boldItalic r:id="rId21"/>
    </p:embeddedFont>
    <p:embeddedFont>
      <p:font typeface="Tahoma" panose="020B0604030504040204" pitchFamily="34" charset="0"/>
      <p:regular r:id="rId22"/>
      <p:bold r:id="rId2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4" roundtripDataSignature="AMtx7mgVE4uI8Xezqe/Uegfb1CZUy8WN2Q=="/>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5D02665-B727-4C27-9FC1-0FF98E38041A}" v="2" dt="2024-10-09T11:02:44.50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2" d="100"/>
          <a:sy n="52" d="100"/>
        </p:scale>
        <p:origin x="850" y="29"/>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29"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customschemas.google.com/relationships/presentationmetadata" Target="metadata"/><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font" Target="fonts/font10.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font" Target="fonts/font9.fntdata"/><Relationship Id="rId27"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3BD13C4-ED07-4E5B-A07A-839B7BA1B110}"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LID4096"/>
        </a:p>
      </dgm:t>
    </dgm:pt>
    <dgm:pt modelId="{074B30E8-5C30-4406-A3ED-0ED7D3272D5B}">
      <dgm:prSet phldrT="[Text]"/>
      <dgm:spPr/>
      <dgm:t>
        <a:bodyPr/>
        <a:lstStyle/>
        <a:p>
          <a:r>
            <a:rPr lang="en-US" b="1" dirty="0"/>
            <a:t>PROBLEM: </a:t>
          </a:r>
          <a:r>
            <a:rPr lang="en-US" dirty="0"/>
            <a:t>Rwandan agriculture faces challenges such as limited access to information, inefficient irrigation practices, and crop losses due to pests and diseases. These factors contribute to low productivity and hinder economic growth in the agricultural sector, which is a significant contributor to Rwanda's GDP.</a:t>
          </a:r>
          <a:endParaRPr lang="LID4096" dirty="0"/>
        </a:p>
      </dgm:t>
    </dgm:pt>
    <dgm:pt modelId="{D7136A4D-BA77-4AA4-B870-BCF7AD55E445}" type="parTrans" cxnId="{1B04C1C8-9959-405B-B5CC-08B073A53A63}">
      <dgm:prSet/>
      <dgm:spPr/>
      <dgm:t>
        <a:bodyPr/>
        <a:lstStyle/>
        <a:p>
          <a:endParaRPr lang="LID4096"/>
        </a:p>
      </dgm:t>
    </dgm:pt>
    <dgm:pt modelId="{F367285D-F077-4B5E-B6B8-F850569BB258}" type="sibTrans" cxnId="{1B04C1C8-9959-405B-B5CC-08B073A53A63}">
      <dgm:prSet/>
      <dgm:spPr/>
      <dgm:t>
        <a:bodyPr/>
        <a:lstStyle/>
        <a:p>
          <a:endParaRPr lang="LID4096"/>
        </a:p>
      </dgm:t>
    </dgm:pt>
    <dgm:pt modelId="{265EF8F6-DAF8-4BC6-A010-A3A279D948F7}">
      <dgm:prSet phldrT="[Text]" phldr="1"/>
      <dgm:spPr/>
      <dgm:t>
        <a:bodyPr/>
        <a:lstStyle/>
        <a:p>
          <a:endParaRPr lang="LID4096"/>
        </a:p>
      </dgm:t>
    </dgm:pt>
    <dgm:pt modelId="{E23FC5EA-89D8-4F23-ADAC-2AAA869D6546}" type="parTrans" cxnId="{59C19EB9-CA7C-4B4D-9246-FAF71F58D968}">
      <dgm:prSet/>
      <dgm:spPr/>
      <dgm:t>
        <a:bodyPr/>
        <a:lstStyle/>
        <a:p>
          <a:endParaRPr lang="LID4096"/>
        </a:p>
      </dgm:t>
    </dgm:pt>
    <dgm:pt modelId="{8C056656-DB8D-4B0F-9048-4BD8BAE15EDD}" type="sibTrans" cxnId="{59C19EB9-CA7C-4B4D-9246-FAF71F58D968}">
      <dgm:prSet/>
      <dgm:spPr/>
      <dgm:t>
        <a:bodyPr/>
        <a:lstStyle/>
        <a:p>
          <a:endParaRPr lang="LID4096"/>
        </a:p>
      </dgm:t>
    </dgm:pt>
    <dgm:pt modelId="{F96977C1-1BE8-4469-B2BD-A66A9D575797}">
      <dgm:prSet/>
      <dgm:spPr/>
      <dgm:t>
        <a:bodyPr/>
        <a:lstStyle/>
        <a:p>
          <a:pPr>
            <a:buSzPts val="1000"/>
            <a:buFont typeface="+mj-lt"/>
            <a:buAutoNum type="alphaUcPeriod"/>
          </a:pPr>
          <a:r>
            <a:rPr lang="en-US" b="1" dirty="0"/>
            <a:t>THE MISSION</a:t>
          </a:r>
          <a:r>
            <a:rPr lang="en-US" dirty="0"/>
            <a:t>: To improve agricultural productivity and efficiency in Rwanda by providing farmers with timely and accurate information on crop health, soil conditions, and weather patterns.</a:t>
          </a:r>
        </a:p>
      </dgm:t>
    </dgm:pt>
    <dgm:pt modelId="{06079A94-8BC1-4D88-87FC-5733031E658C}" type="parTrans" cxnId="{89CA1AF0-6CFB-45F7-8278-005E19FD2F01}">
      <dgm:prSet/>
      <dgm:spPr/>
      <dgm:t>
        <a:bodyPr/>
        <a:lstStyle/>
        <a:p>
          <a:endParaRPr lang="LID4096"/>
        </a:p>
      </dgm:t>
    </dgm:pt>
    <dgm:pt modelId="{C805FBC1-F743-4148-A68D-8A380314FF9D}" type="sibTrans" cxnId="{89CA1AF0-6CFB-45F7-8278-005E19FD2F01}">
      <dgm:prSet/>
      <dgm:spPr/>
      <dgm:t>
        <a:bodyPr/>
        <a:lstStyle/>
        <a:p>
          <a:endParaRPr lang="LID4096"/>
        </a:p>
      </dgm:t>
    </dgm:pt>
    <dgm:pt modelId="{6E58C390-62B6-4BF6-A82E-C9A637A9CBF2}" type="pres">
      <dgm:prSet presAssocID="{13BD13C4-ED07-4E5B-A07A-839B7BA1B110}" presName="linear" presStyleCnt="0">
        <dgm:presLayoutVars>
          <dgm:animLvl val="lvl"/>
          <dgm:resizeHandles val="exact"/>
        </dgm:presLayoutVars>
      </dgm:prSet>
      <dgm:spPr/>
    </dgm:pt>
    <dgm:pt modelId="{45F9225C-1C56-4518-8A24-BC111F401C87}" type="pres">
      <dgm:prSet presAssocID="{074B30E8-5C30-4406-A3ED-0ED7D3272D5B}" presName="parentText" presStyleLbl="node1" presStyleIdx="0" presStyleCnt="2">
        <dgm:presLayoutVars>
          <dgm:chMax val="0"/>
          <dgm:bulletEnabled val="1"/>
        </dgm:presLayoutVars>
      </dgm:prSet>
      <dgm:spPr/>
    </dgm:pt>
    <dgm:pt modelId="{47C40308-4A27-4CB7-A700-D21CAC48CDA9}" type="pres">
      <dgm:prSet presAssocID="{074B30E8-5C30-4406-A3ED-0ED7D3272D5B}" presName="childText" presStyleLbl="revTx" presStyleIdx="0" presStyleCnt="1">
        <dgm:presLayoutVars>
          <dgm:bulletEnabled val="1"/>
        </dgm:presLayoutVars>
      </dgm:prSet>
      <dgm:spPr/>
    </dgm:pt>
    <dgm:pt modelId="{9F78B633-F79A-42DF-A442-4682622B9E72}" type="pres">
      <dgm:prSet presAssocID="{F96977C1-1BE8-4469-B2BD-A66A9D575797}" presName="parentText" presStyleLbl="node1" presStyleIdx="1" presStyleCnt="2">
        <dgm:presLayoutVars>
          <dgm:chMax val="0"/>
          <dgm:bulletEnabled val="1"/>
        </dgm:presLayoutVars>
      </dgm:prSet>
      <dgm:spPr/>
    </dgm:pt>
  </dgm:ptLst>
  <dgm:cxnLst>
    <dgm:cxn modelId="{A3847E63-2BE8-4436-B004-58B9BCB20953}" type="presOf" srcId="{074B30E8-5C30-4406-A3ED-0ED7D3272D5B}" destId="{45F9225C-1C56-4518-8A24-BC111F401C87}" srcOrd="0" destOrd="0" presId="urn:microsoft.com/office/officeart/2005/8/layout/vList2"/>
    <dgm:cxn modelId="{59C19EB9-CA7C-4B4D-9246-FAF71F58D968}" srcId="{074B30E8-5C30-4406-A3ED-0ED7D3272D5B}" destId="{265EF8F6-DAF8-4BC6-A010-A3A279D948F7}" srcOrd="0" destOrd="0" parTransId="{E23FC5EA-89D8-4F23-ADAC-2AAA869D6546}" sibTransId="{8C056656-DB8D-4B0F-9048-4BD8BAE15EDD}"/>
    <dgm:cxn modelId="{AE8051C2-86DB-4CDC-8FB5-FD97FBC30666}" type="presOf" srcId="{13BD13C4-ED07-4E5B-A07A-839B7BA1B110}" destId="{6E58C390-62B6-4BF6-A82E-C9A637A9CBF2}" srcOrd="0" destOrd="0" presId="urn:microsoft.com/office/officeart/2005/8/layout/vList2"/>
    <dgm:cxn modelId="{8B3335C8-2F59-434E-91AE-352A85856AE6}" type="presOf" srcId="{F96977C1-1BE8-4469-B2BD-A66A9D575797}" destId="{9F78B633-F79A-42DF-A442-4682622B9E72}" srcOrd="0" destOrd="0" presId="urn:microsoft.com/office/officeart/2005/8/layout/vList2"/>
    <dgm:cxn modelId="{1B04C1C8-9959-405B-B5CC-08B073A53A63}" srcId="{13BD13C4-ED07-4E5B-A07A-839B7BA1B110}" destId="{074B30E8-5C30-4406-A3ED-0ED7D3272D5B}" srcOrd="0" destOrd="0" parTransId="{D7136A4D-BA77-4AA4-B870-BCF7AD55E445}" sibTransId="{F367285D-F077-4B5E-B6B8-F850569BB258}"/>
    <dgm:cxn modelId="{9CF74CDA-AE3E-462F-B936-88E88B6828E3}" type="presOf" srcId="{265EF8F6-DAF8-4BC6-A010-A3A279D948F7}" destId="{47C40308-4A27-4CB7-A700-D21CAC48CDA9}" srcOrd="0" destOrd="0" presId="urn:microsoft.com/office/officeart/2005/8/layout/vList2"/>
    <dgm:cxn modelId="{89CA1AF0-6CFB-45F7-8278-005E19FD2F01}" srcId="{13BD13C4-ED07-4E5B-A07A-839B7BA1B110}" destId="{F96977C1-1BE8-4469-B2BD-A66A9D575797}" srcOrd="1" destOrd="0" parTransId="{06079A94-8BC1-4D88-87FC-5733031E658C}" sibTransId="{C805FBC1-F743-4148-A68D-8A380314FF9D}"/>
    <dgm:cxn modelId="{4E0AB626-C53C-4579-978F-875FEC5C364A}" type="presParOf" srcId="{6E58C390-62B6-4BF6-A82E-C9A637A9CBF2}" destId="{45F9225C-1C56-4518-8A24-BC111F401C87}" srcOrd="0" destOrd="0" presId="urn:microsoft.com/office/officeart/2005/8/layout/vList2"/>
    <dgm:cxn modelId="{B74D965D-D6CF-4D1A-9166-E4DDF841608A}" type="presParOf" srcId="{6E58C390-62B6-4BF6-A82E-C9A637A9CBF2}" destId="{47C40308-4A27-4CB7-A700-D21CAC48CDA9}" srcOrd="1" destOrd="0" presId="urn:microsoft.com/office/officeart/2005/8/layout/vList2"/>
    <dgm:cxn modelId="{8C7C57AF-AD61-4678-A420-34FAA7215472}" type="presParOf" srcId="{6E58C390-62B6-4BF6-A82E-C9A637A9CBF2}" destId="{9F78B633-F79A-42DF-A442-4682622B9E72}" srcOrd="2" destOrd="0" presId="urn:microsoft.com/office/officeart/2005/8/layout/vList2"/>
  </dgm:cxnLst>
  <dgm:bg/>
  <dgm:whole/>
  <dgm:extLst>
    <a:ext uri="http://schemas.microsoft.com/office/drawing/2008/diagram">
      <dsp:dataModelExt xmlns:dsp="http://schemas.microsoft.com/office/drawing/2008/diagram" relId="rId15"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3195D01-BCDA-4D8E-B24E-7B6B2D19EE47}"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LID4096"/>
        </a:p>
      </dgm:t>
    </dgm:pt>
    <dgm:pt modelId="{10AF4D30-1726-4516-B4F5-5B589EBCF88F}">
      <dgm:prSet phldrT="[Text]" custT="1"/>
      <dgm:spPr/>
      <dgm:t>
        <a:bodyPr/>
        <a:lstStyle/>
        <a:p>
          <a:pPr>
            <a:buSzPts val="1000"/>
            <a:buFont typeface="+mj-lt"/>
            <a:buNone/>
          </a:pPr>
          <a:r>
            <a:rPr lang="en-US" sz="4400" dirty="0"/>
            <a:t>The CubeSat will be placed in a Sun-synchronous orbit at an altitude of approximately 500-600 km. This orbit ensures consistent lighting conditions for image acquisition.</a:t>
          </a:r>
          <a:endParaRPr lang="LID4096" sz="4400" dirty="0"/>
        </a:p>
      </dgm:t>
    </dgm:pt>
    <dgm:pt modelId="{397D8323-6B62-4D39-B11B-7DC219F28570}" type="parTrans" cxnId="{96E24C92-E9F7-4E5B-90DB-10F3ABB8ED1E}">
      <dgm:prSet/>
      <dgm:spPr/>
      <dgm:t>
        <a:bodyPr/>
        <a:lstStyle/>
        <a:p>
          <a:endParaRPr lang="LID4096"/>
        </a:p>
      </dgm:t>
    </dgm:pt>
    <dgm:pt modelId="{9F5FEB2A-5CD9-4ED7-8198-7ADE2B78A7D6}" type="sibTrans" cxnId="{96E24C92-E9F7-4E5B-90DB-10F3ABB8ED1E}">
      <dgm:prSet/>
      <dgm:spPr/>
      <dgm:t>
        <a:bodyPr/>
        <a:lstStyle/>
        <a:p>
          <a:endParaRPr lang="LID4096"/>
        </a:p>
      </dgm:t>
    </dgm:pt>
    <dgm:pt modelId="{06972A30-2479-465D-8318-30B631E5D228}" type="pres">
      <dgm:prSet presAssocID="{43195D01-BCDA-4D8E-B24E-7B6B2D19EE47}" presName="linear" presStyleCnt="0">
        <dgm:presLayoutVars>
          <dgm:dir/>
          <dgm:animLvl val="lvl"/>
          <dgm:resizeHandles val="exact"/>
        </dgm:presLayoutVars>
      </dgm:prSet>
      <dgm:spPr/>
    </dgm:pt>
    <dgm:pt modelId="{B2A6125B-17F4-41AC-8F0E-29BC58E32AE8}" type="pres">
      <dgm:prSet presAssocID="{10AF4D30-1726-4516-B4F5-5B589EBCF88F}" presName="parentLin" presStyleCnt="0"/>
      <dgm:spPr/>
    </dgm:pt>
    <dgm:pt modelId="{E04E5F21-8433-41DC-B2F3-D3DC4D1D9356}" type="pres">
      <dgm:prSet presAssocID="{10AF4D30-1726-4516-B4F5-5B589EBCF88F}" presName="parentLeftMargin" presStyleLbl="node1" presStyleIdx="0" presStyleCnt="1"/>
      <dgm:spPr/>
    </dgm:pt>
    <dgm:pt modelId="{63BBDC20-9438-4AEB-8D15-07810369FC07}" type="pres">
      <dgm:prSet presAssocID="{10AF4D30-1726-4516-B4F5-5B589EBCF88F}" presName="parentText" presStyleLbl="node1" presStyleIdx="0" presStyleCnt="1" custScaleX="136997" custScaleY="1003655" custLinFactNeighborX="32105" custLinFactNeighborY="-22777">
        <dgm:presLayoutVars>
          <dgm:chMax val="0"/>
          <dgm:bulletEnabled val="1"/>
        </dgm:presLayoutVars>
      </dgm:prSet>
      <dgm:spPr/>
    </dgm:pt>
    <dgm:pt modelId="{250B3264-C4C9-4D06-AB84-67E5B0A34652}" type="pres">
      <dgm:prSet presAssocID="{10AF4D30-1726-4516-B4F5-5B589EBCF88F}" presName="negativeSpace" presStyleCnt="0"/>
      <dgm:spPr/>
    </dgm:pt>
    <dgm:pt modelId="{E138335E-43F0-4310-ACF2-54AE4B6C638A}" type="pres">
      <dgm:prSet presAssocID="{10AF4D30-1726-4516-B4F5-5B589EBCF88F}" presName="childText" presStyleLbl="conFgAcc1" presStyleIdx="0" presStyleCnt="1">
        <dgm:presLayoutVars>
          <dgm:bulletEnabled val="1"/>
        </dgm:presLayoutVars>
      </dgm:prSet>
      <dgm:spPr/>
    </dgm:pt>
  </dgm:ptLst>
  <dgm:cxnLst>
    <dgm:cxn modelId="{96E24C92-E9F7-4E5B-90DB-10F3ABB8ED1E}" srcId="{43195D01-BCDA-4D8E-B24E-7B6B2D19EE47}" destId="{10AF4D30-1726-4516-B4F5-5B589EBCF88F}" srcOrd="0" destOrd="0" parTransId="{397D8323-6B62-4D39-B11B-7DC219F28570}" sibTransId="{9F5FEB2A-5CD9-4ED7-8198-7ADE2B78A7D6}"/>
    <dgm:cxn modelId="{FF1E6D99-5B31-4C07-AFF4-DE174EAEF511}" type="presOf" srcId="{10AF4D30-1726-4516-B4F5-5B589EBCF88F}" destId="{E04E5F21-8433-41DC-B2F3-D3DC4D1D9356}" srcOrd="0" destOrd="0" presId="urn:microsoft.com/office/officeart/2005/8/layout/list1"/>
    <dgm:cxn modelId="{D02D39AB-1E91-4D20-8D1F-E3E320464459}" type="presOf" srcId="{43195D01-BCDA-4D8E-B24E-7B6B2D19EE47}" destId="{06972A30-2479-465D-8318-30B631E5D228}" srcOrd="0" destOrd="0" presId="urn:microsoft.com/office/officeart/2005/8/layout/list1"/>
    <dgm:cxn modelId="{59655CCD-6AF8-46FC-93A9-415C5904AA4A}" type="presOf" srcId="{10AF4D30-1726-4516-B4F5-5B589EBCF88F}" destId="{63BBDC20-9438-4AEB-8D15-07810369FC07}" srcOrd="1" destOrd="0" presId="urn:microsoft.com/office/officeart/2005/8/layout/list1"/>
    <dgm:cxn modelId="{04583F79-F420-4F98-8F55-76A1C58FBCFA}" type="presParOf" srcId="{06972A30-2479-465D-8318-30B631E5D228}" destId="{B2A6125B-17F4-41AC-8F0E-29BC58E32AE8}" srcOrd="0" destOrd="0" presId="urn:microsoft.com/office/officeart/2005/8/layout/list1"/>
    <dgm:cxn modelId="{C49A5121-2D7C-4937-85E7-B66BD88B796C}" type="presParOf" srcId="{B2A6125B-17F4-41AC-8F0E-29BC58E32AE8}" destId="{E04E5F21-8433-41DC-B2F3-D3DC4D1D9356}" srcOrd="0" destOrd="0" presId="urn:microsoft.com/office/officeart/2005/8/layout/list1"/>
    <dgm:cxn modelId="{96DFF77A-D9E7-459F-8079-9B1AFA085ABC}" type="presParOf" srcId="{B2A6125B-17F4-41AC-8F0E-29BC58E32AE8}" destId="{63BBDC20-9438-4AEB-8D15-07810369FC07}" srcOrd="1" destOrd="0" presId="urn:microsoft.com/office/officeart/2005/8/layout/list1"/>
    <dgm:cxn modelId="{4F189DF0-7027-46FB-903F-B6FCC3AABD1B}" type="presParOf" srcId="{06972A30-2479-465D-8318-30B631E5D228}" destId="{250B3264-C4C9-4D06-AB84-67E5B0A34652}" srcOrd="1" destOrd="0" presId="urn:microsoft.com/office/officeart/2005/8/layout/list1"/>
    <dgm:cxn modelId="{4E93F951-E87A-4186-8ECE-FE6546011277}" type="presParOf" srcId="{06972A30-2479-465D-8318-30B631E5D228}" destId="{E138335E-43F0-4310-ACF2-54AE4B6C638A}" srcOrd="2" destOrd="0" presId="urn:microsoft.com/office/officeart/2005/8/layout/list1"/>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3195D01-BCDA-4D8E-B24E-7B6B2D19EE47}"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LID4096"/>
        </a:p>
      </dgm:t>
    </dgm:pt>
    <dgm:pt modelId="{10AF4D30-1726-4516-B4F5-5B589EBCF88F}">
      <dgm:prSet phldrT="[Text]" custT="1"/>
      <dgm:spPr/>
      <dgm:t>
        <a:bodyPr/>
        <a:lstStyle/>
        <a:p>
          <a:pPr>
            <a:buSzPts val="1000"/>
            <a:buFont typeface="+mj-lt"/>
            <a:buAutoNum type="romanUcPeriod"/>
          </a:pPr>
          <a:r>
            <a:rPr lang="en-US" sz="3200" b="1" dirty="0"/>
            <a:t>Orbit:</a:t>
          </a:r>
          <a:r>
            <a:rPr lang="en-US" sz="3200" dirty="0"/>
            <a:t> C-RAM will be deployed in a Sun-synchronous orbit at an altitude of approximately 550 km. This orbit provides consistent illumination conditions for imaging and ensures regular coverage of Rwanda.   </a:t>
          </a:r>
        </a:p>
        <a:p>
          <a:pPr>
            <a:buSzPts val="1000"/>
            <a:buFont typeface="+mj-lt"/>
            <a:buAutoNum type="arabicPeriod"/>
          </a:pPr>
          <a:r>
            <a:rPr lang="en-US" sz="3200" b="1" dirty="0"/>
            <a:t>Revisit Time:</a:t>
          </a:r>
          <a:r>
            <a:rPr lang="en-US" sz="3200" dirty="0"/>
            <a:t> The orbit will be designed for a revisit time of under 3 days, allowing for frequent monitoring of agricultural areas and capturing rapid changes in crop conditions.</a:t>
          </a:r>
        </a:p>
        <a:p>
          <a:pPr>
            <a:buSzPts val="1000"/>
            <a:buFont typeface="+mj-lt"/>
            <a:buAutoNum type="arabicPeriod"/>
          </a:pPr>
          <a:r>
            <a:rPr lang="en-US" sz="3200" b="1" dirty="0"/>
            <a:t>Data Acquisition:</a:t>
          </a:r>
          <a:r>
            <a:rPr lang="en-US" sz="3200" dirty="0"/>
            <a:t> The hyperspectral and multispectral imagers will capture images of farmland. Onboard processing will extract key information like vegetation indices and crop health indicators.</a:t>
          </a:r>
        </a:p>
        <a:p>
          <a:pPr>
            <a:buSzPts val="1000"/>
            <a:buFont typeface="+mj-lt"/>
            <a:buAutoNum type="arabicPeriod"/>
          </a:pPr>
          <a:r>
            <a:rPr lang="en-US" sz="3200" b="1" dirty="0"/>
            <a:t>Data Transmission:</a:t>
          </a:r>
          <a:r>
            <a:rPr lang="en-US" sz="3200" dirty="0"/>
            <a:t> Processed data will be transmitted to ground stations in Rwanda via S-band communication for analysis and dissemination to end-users.</a:t>
          </a:r>
          <a:endParaRPr lang="LID4096" sz="3200" dirty="0"/>
        </a:p>
      </dgm:t>
    </dgm:pt>
    <dgm:pt modelId="{397D8323-6B62-4D39-B11B-7DC219F28570}" type="parTrans" cxnId="{96E24C92-E9F7-4E5B-90DB-10F3ABB8ED1E}">
      <dgm:prSet/>
      <dgm:spPr/>
      <dgm:t>
        <a:bodyPr/>
        <a:lstStyle/>
        <a:p>
          <a:endParaRPr lang="LID4096"/>
        </a:p>
      </dgm:t>
    </dgm:pt>
    <dgm:pt modelId="{9F5FEB2A-5CD9-4ED7-8198-7ADE2B78A7D6}" type="sibTrans" cxnId="{96E24C92-E9F7-4E5B-90DB-10F3ABB8ED1E}">
      <dgm:prSet/>
      <dgm:spPr/>
      <dgm:t>
        <a:bodyPr/>
        <a:lstStyle/>
        <a:p>
          <a:endParaRPr lang="LID4096"/>
        </a:p>
      </dgm:t>
    </dgm:pt>
    <dgm:pt modelId="{06972A30-2479-465D-8318-30B631E5D228}" type="pres">
      <dgm:prSet presAssocID="{43195D01-BCDA-4D8E-B24E-7B6B2D19EE47}" presName="linear" presStyleCnt="0">
        <dgm:presLayoutVars>
          <dgm:dir/>
          <dgm:animLvl val="lvl"/>
          <dgm:resizeHandles val="exact"/>
        </dgm:presLayoutVars>
      </dgm:prSet>
      <dgm:spPr/>
    </dgm:pt>
    <dgm:pt modelId="{B2A6125B-17F4-41AC-8F0E-29BC58E32AE8}" type="pres">
      <dgm:prSet presAssocID="{10AF4D30-1726-4516-B4F5-5B589EBCF88F}" presName="parentLin" presStyleCnt="0"/>
      <dgm:spPr/>
    </dgm:pt>
    <dgm:pt modelId="{E04E5F21-8433-41DC-B2F3-D3DC4D1D9356}" type="pres">
      <dgm:prSet presAssocID="{10AF4D30-1726-4516-B4F5-5B589EBCF88F}" presName="parentLeftMargin" presStyleLbl="node1" presStyleIdx="0" presStyleCnt="1"/>
      <dgm:spPr/>
    </dgm:pt>
    <dgm:pt modelId="{63BBDC20-9438-4AEB-8D15-07810369FC07}" type="pres">
      <dgm:prSet presAssocID="{10AF4D30-1726-4516-B4F5-5B589EBCF88F}" presName="parentText" presStyleLbl="node1" presStyleIdx="0" presStyleCnt="1" custScaleX="144266" custScaleY="1003655" custLinFactNeighborX="32105" custLinFactNeighborY="-22777">
        <dgm:presLayoutVars>
          <dgm:chMax val="0"/>
          <dgm:bulletEnabled val="1"/>
        </dgm:presLayoutVars>
      </dgm:prSet>
      <dgm:spPr/>
    </dgm:pt>
    <dgm:pt modelId="{250B3264-C4C9-4D06-AB84-67E5B0A34652}" type="pres">
      <dgm:prSet presAssocID="{10AF4D30-1726-4516-B4F5-5B589EBCF88F}" presName="negativeSpace" presStyleCnt="0"/>
      <dgm:spPr/>
    </dgm:pt>
    <dgm:pt modelId="{E138335E-43F0-4310-ACF2-54AE4B6C638A}" type="pres">
      <dgm:prSet presAssocID="{10AF4D30-1726-4516-B4F5-5B589EBCF88F}" presName="childText" presStyleLbl="conFgAcc1" presStyleIdx="0" presStyleCnt="1">
        <dgm:presLayoutVars>
          <dgm:bulletEnabled val="1"/>
        </dgm:presLayoutVars>
      </dgm:prSet>
      <dgm:spPr/>
    </dgm:pt>
  </dgm:ptLst>
  <dgm:cxnLst>
    <dgm:cxn modelId="{96E24C92-E9F7-4E5B-90DB-10F3ABB8ED1E}" srcId="{43195D01-BCDA-4D8E-B24E-7B6B2D19EE47}" destId="{10AF4D30-1726-4516-B4F5-5B589EBCF88F}" srcOrd="0" destOrd="0" parTransId="{397D8323-6B62-4D39-B11B-7DC219F28570}" sibTransId="{9F5FEB2A-5CD9-4ED7-8198-7ADE2B78A7D6}"/>
    <dgm:cxn modelId="{FF1E6D99-5B31-4C07-AFF4-DE174EAEF511}" type="presOf" srcId="{10AF4D30-1726-4516-B4F5-5B589EBCF88F}" destId="{E04E5F21-8433-41DC-B2F3-D3DC4D1D9356}" srcOrd="0" destOrd="0" presId="urn:microsoft.com/office/officeart/2005/8/layout/list1"/>
    <dgm:cxn modelId="{D02D39AB-1E91-4D20-8D1F-E3E320464459}" type="presOf" srcId="{43195D01-BCDA-4D8E-B24E-7B6B2D19EE47}" destId="{06972A30-2479-465D-8318-30B631E5D228}" srcOrd="0" destOrd="0" presId="urn:microsoft.com/office/officeart/2005/8/layout/list1"/>
    <dgm:cxn modelId="{59655CCD-6AF8-46FC-93A9-415C5904AA4A}" type="presOf" srcId="{10AF4D30-1726-4516-B4F5-5B589EBCF88F}" destId="{63BBDC20-9438-4AEB-8D15-07810369FC07}" srcOrd="1" destOrd="0" presId="urn:microsoft.com/office/officeart/2005/8/layout/list1"/>
    <dgm:cxn modelId="{04583F79-F420-4F98-8F55-76A1C58FBCFA}" type="presParOf" srcId="{06972A30-2479-465D-8318-30B631E5D228}" destId="{B2A6125B-17F4-41AC-8F0E-29BC58E32AE8}" srcOrd="0" destOrd="0" presId="urn:microsoft.com/office/officeart/2005/8/layout/list1"/>
    <dgm:cxn modelId="{C49A5121-2D7C-4937-85E7-B66BD88B796C}" type="presParOf" srcId="{B2A6125B-17F4-41AC-8F0E-29BC58E32AE8}" destId="{E04E5F21-8433-41DC-B2F3-D3DC4D1D9356}" srcOrd="0" destOrd="0" presId="urn:microsoft.com/office/officeart/2005/8/layout/list1"/>
    <dgm:cxn modelId="{96DFF77A-D9E7-459F-8079-9B1AFA085ABC}" type="presParOf" srcId="{B2A6125B-17F4-41AC-8F0E-29BC58E32AE8}" destId="{63BBDC20-9438-4AEB-8D15-07810369FC07}" srcOrd="1" destOrd="0" presId="urn:microsoft.com/office/officeart/2005/8/layout/list1"/>
    <dgm:cxn modelId="{4F189DF0-7027-46FB-903F-B6FCC3AABD1B}" type="presParOf" srcId="{06972A30-2479-465D-8318-30B631E5D228}" destId="{250B3264-C4C9-4D06-AB84-67E5B0A34652}" srcOrd="1" destOrd="0" presId="urn:microsoft.com/office/officeart/2005/8/layout/list1"/>
    <dgm:cxn modelId="{4E93F951-E87A-4186-8ECE-FE6546011277}" type="presParOf" srcId="{06972A30-2479-465D-8318-30B631E5D228}" destId="{E138335E-43F0-4310-ACF2-54AE4B6C638A}" srcOrd="2" destOrd="0" presId="urn:microsoft.com/office/officeart/2005/8/layout/list1"/>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821B5F8-809A-4693-BEBC-BC30A2A5E1D9}"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LID4096"/>
        </a:p>
      </dgm:t>
    </dgm:pt>
    <dgm:pt modelId="{BE525382-4923-40B6-8D56-9E8FFA7F45AA}">
      <dgm:prSet phldrT="[Text]"/>
      <dgm:spPr/>
      <dgm:t>
        <a:bodyPr/>
        <a:lstStyle/>
        <a:p>
          <a:r>
            <a:rPr lang="en-US" dirty="0"/>
            <a:t>Improve Crop Management</a:t>
          </a:r>
          <a:endParaRPr lang="LID4096" dirty="0"/>
        </a:p>
      </dgm:t>
    </dgm:pt>
    <dgm:pt modelId="{5177AD27-E5DD-42B1-8CAD-2D49AA347E95}" type="parTrans" cxnId="{2CBDED33-6D41-4A1D-B3E4-17BCE4F16D4C}">
      <dgm:prSet/>
      <dgm:spPr/>
      <dgm:t>
        <a:bodyPr/>
        <a:lstStyle/>
        <a:p>
          <a:endParaRPr lang="LID4096"/>
        </a:p>
      </dgm:t>
    </dgm:pt>
    <dgm:pt modelId="{5F60FB9F-00EF-495F-BEA4-27E67C990723}" type="sibTrans" cxnId="{2CBDED33-6D41-4A1D-B3E4-17BCE4F16D4C}">
      <dgm:prSet/>
      <dgm:spPr/>
      <dgm:t>
        <a:bodyPr/>
        <a:lstStyle/>
        <a:p>
          <a:endParaRPr lang="LID4096"/>
        </a:p>
      </dgm:t>
    </dgm:pt>
    <dgm:pt modelId="{21A2C7AB-9B05-46FB-B097-1A1FF87E735A}">
      <dgm:prSet phldrT="[Text]"/>
      <dgm:spPr/>
      <dgm:t>
        <a:bodyPr/>
        <a:lstStyle/>
        <a:p>
          <a:r>
            <a:rPr lang="en-US" dirty="0"/>
            <a:t>Enhanced Resource Efficiency</a:t>
          </a:r>
          <a:endParaRPr lang="LID4096" dirty="0"/>
        </a:p>
      </dgm:t>
    </dgm:pt>
    <dgm:pt modelId="{180E5CCA-F363-4532-9FDB-F61C0F0C6BCF}" type="parTrans" cxnId="{597681B6-486F-4DD7-B70D-21373AACBA3B}">
      <dgm:prSet/>
      <dgm:spPr/>
      <dgm:t>
        <a:bodyPr/>
        <a:lstStyle/>
        <a:p>
          <a:endParaRPr lang="LID4096"/>
        </a:p>
      </dgm:t>
    </dgm:pt>
    <dgm:pt modelId="{911164C2-2FE8-4331-AC3E-76C519C5B53A}" type="sibTrans" cxnId="{597681B6-486F-4DD7-B70D-21373AACBA3B}">
      <dgm:prSet/>
      <dgm:spPr/>
      <dgm:t>
        <a:bodyPr/>
        <a:lstStyle/>
        <a:p>
          <a:endParaRPr lang="LID4096"/>
        </a:p>
      </dgm:t>
    </dgm:pt>
    <dgm:pt modelId="{9A71DAF1-43C3-4B64-8779-480D3AC9A06E}">
      <dgm:prSet phldrT="[Text]"/>
      <dgm:spPr/>
      <dgm:t>
        <a:bodyPr/>
        <a:lstStyle/>
        <a:p>
          <a:r>
            <a:rPr lang="en-US" dirty="0"/>
            <a:t>Data Driven Solutions</a:t>
          </a:r>
          <a:endParaRPr lang="LID4096" dirty="0"/>
        </a:p>
      </dgm:t>
    </dgm:pt>
    <dgm:pt modelId="{564F21C0-E948-4853-9BA3-D5BA6426BD98}" type="parTrans" cxnId="{411CE2A1-3390-4901-BC68-EDCD8979AE5D}">
      <dgm:prSet/>
      <dgm:spPr/>
      <dgm:t>
        <a:bodyPr/>
        <a:lstStyle/>
        <a:p>
          <a:endParaRPr lang="LID4096"/>
        </a:p>
      </dgm:t>
    </dgm:pt>
    <dgm:pt modelId="{E9E411B1-6B1E-4CF1-9666-7DA5980B42EC}" type="sibTrans" cxnId="{411CE2A1-3390-4901-BC68-EDCD8979AE5D}">
      <dgm:prSet/>
      <dgm:spPr/>
      <dgm:t>
        <a:bodyPr/>
        <a:lstStyle/>
        <a:p>
          <a:endParaRPr lang="LID4096"/>
        </a:p>
      </dgm:t>
    </dgm:pt>
    <dgm:pt modelId="{67EF9F56-96BA-4AAD-902F-B83C09CE49F5}" type="pres">
      <dgm:prSet presAssocID="{2821B5F8-809A-4693-BEBC-BC30A2A5E1D9}" presName="linear" presStyleCnt="0">
        <dgm:presLayoutVars>
          <dgm:dir/>
          <dgm:animLvl val="lvl"/>
          <dgm:resizeHandles val="exact"/>
        </dgm:presLayoutVars>
      </dgm:prSet>
      <dgm:spPr/>
    </dgm:pt>
    <dgm:pt modelId="{71054F5B-4A9E-4E4E-85D1-81FAFE915B59}" type="pres">
      <dgm:prSet presAssocID="{BE525382-4923-40B6-8D56-9E8FFA7F45AA}" presName="parentLin" presStyleCnt="0"/>
      <dgm:spPr/>
    </dgm:pt>
    <dgm:pt modelId="{13D282A8-31CE-4153-A7D8-572726FFE5AF}" type="pres">
      <dgm:prSet presAssocID="{BE525382-4923-40B6-8D56-9E8FFA7F45AA}" presName="parentLeftMargin" presStyleLbl="node1" presStyleIdx="0" presStyleCnt="3"/>
      <dgm:spPr/>
    </dgm:pt>
    <dgm:pt modelId="{388A219D-A912-4542-8AA4-BC492D63834B}" type="pres">
      <dgm:prSet presAssocID="{BE525382-4923-40B6-8D56-9E8FFA7F45AA}" presName="parentText" presStyleLbl="node1" presStyleIdx="0" presStyleCnt="3">
        <dgm:presLayoutVars>
          <dgm:chMax val="0"/>
          <dgm:bulletEnabled val="1"/>
        </dgm:presLayoutVars>
      </dgm:prSet>
      <dgm:spPr/>
    </dgm:pt>
    <dgm:pt modelId="{ED156617-589B-407F-8C0A-654B30BF1CB5}" type="pres">
      <dgm:prSet presAssocID="{BE525382-4923-40B6-8D56-9E8FFA7F45AA}" presName="negativeSpace" presStyleCnt="0"/>
      <dgm:spPr/>
    </dgm:pt>
    <dgm:pt modelId="{BAB7D9F3-B5E4-43C7-A398-0BF34F4047DB}" type="pres">
      <dgm:prSet presAssocID="{BE525382-4923-40B6-8D56-9E8FFA7F45AA}" presName="childText" presStyleLbl="conFgAcc1" presStyleIdx="0" presStyleCnt="3">
        <dgm:presLayoutVars>
          <dgm:bulletEnabled val="1"/>
        </dgm:presLayoutVars>
      </dgm:prSet>
      <dgm:spPr/>
    </dgm:pt>
    <dgm:pt modelId="{4A672D5B-6636-4F01-B55B-257781888610}" type="pres">
      <dgm:prSet presAssocID="{5F60FB9F-00EF-495F-BEA4-27E67C990723}" presName="spaceBetweenRectangles" presStyleCnt="0"/>
      <dgm:spPr/>
    </dgm:pt>
    <dgm:pt modelId="{21FD8297-F8E3-48D3-8135-90CC06EBAEAB}" type="pres">
      <dgm:prSet presAssocID="{21A2C7AB-9B05-46FB-B097-1A1FF87E735A}" presName="parentLin" presStyleCnt="0"/>
      <dgm:spPr/>
    </dgm:pt>
    <dgm:pt modelId="{D6729018-B81B-4ABD-9787-3E05A80D60E9}" type="pres">
      <dgm:prSet presAssocID="{21A2C7AB-9B05-46FB-B097-1A1FF87E735A}" presName="parentLeftMargin" presStyleLbl="node1" presStyleIdx="0" presStyleCnt="3"/>
      <dgm:spPr/>
    </dgm:pt>
    <dgm:pt modelId="{1A725E01-7018-4125-BA6A-4D2923A4E7DC}" type="pres">
      <dgm:prSet presAssocID="{21A2C7AB-9B05-46FB-B097-1A1FF87E735A}" presName="parentText" presStyleLbl="node1" presStyleIdx="1" presStyleCnt="3">
        <dgm:presLayoutVars>
          <dgm:chMax val="0"/>
          <dgm:bulletEnabled val="1"/>
        </dgm:presLayoutVars>
      </dgm:prSet>
      <dgm:spPr/>
    </dgm:pt>
    <dgm:pt modelId="{271AE367-6599-4304-951B-555A43500166}" type="pres">
      <dgm:prSet presAssocID="{21A2C7AB-9B05-46FB-B097-1A1FF87E735A}" presName="negativeSpace" presStyleCnt="0"/>
      <dgm:spPr/>
    </dgm:pt>
    <dgm:pt modelId="{F8596290-9599-4AB7-AE2B-8C0F7B4A0CAC}" type="pres">
      <dgm:prSet presAssocID="{21A2C7AB-9B05-46FB-B097-1A1FF87E735A}" presName="childText" presStyleLbl="conFgAcc1" presStyleIdx="1" presStyleCnt="3">
        <dgm:presLayoutVars>
          <dgm:bulletEnabled val="1"/>
        </dgm:presLayoutVars>
      </dgm:prSet>
      <dgm:spPr/>
    </dgm:pt>
    <dgm:pt modelId="{6A9ED720-71D6-4949-BB29-E2240C3B0C59}" type="pres">
      <dgm:prSet presAssocID="{911164C2-2FE8-4331-AC3E-76C519C5B53A}" presName="spaceBetweenRectangles" presStyleCnt="0"/>
      <dgm:spPr/>
    </dgm:pt>
    <dgm:pt modelId="{B030B05A-2660-4322-878C-E7CBACC8EE34}" type="pres">
      <dgm:prSet presAssocID="{9A71DAF1-43C3-4B64-8779-480D3AC9A06E}" presName="parentLin" presStyleCnt="0"/>
      <dgm:spPr/>
    </dgm:pt>
    <dgm:pt modelId="{893FC482-D574-486C-8C29-F294C8DB352F}" type="pres">
      <dgm:prSet presAssocID="{9A71DAF1-43C3-4B64-8779-480D3AC9A06E}" presName="parentLeftMargin" presStyleLbl="node1" presStyleIdx="1" presStyleCnt="3"/>
      <dgm:spPr/>
    </dgm:pt>
    <dgm:pt modelId="{2E801B39-C9D5-4AF6-A700-1C5C0BF5E789}" type="pres">
      <dgm:prSet presAssocID="{9A71DAF1-43C3-4B64-8779-480D3AC9A06E}" presName="parentText" presStyleLbl="node1" presStyleIdx="2" presStyleCnt="3">
        <dgm:presLayoutVars>
          <dgm:chMax val="0"/>
          <dgm:bulletEnabled val="1"/>
        </dgm:presLayoutVars>
      </dgm:prSet>
      <dgm:spPr/>
    </dgm:pt>
    <dgm:pt modelId="{0747B547-D6B4-4A7D-AFCC-0F5F1491EB7E}" type="pres">
      <dgm:prSet presAssocID="{9A71DAF1-43C3-4B64-8779-480D3AC9A06E}" presName="negativeSpace" presStyleCnt="0"/>
      <dgm:spPr/>
    </dgm:pt>
    <dgm:pt modelId="{B81B29FB-9D98-437C-A84E-8E841856206E}" type="pres">
      <dgm:prSet presAssocID="{9A71DAF1-43C3-4B64-8779-480D3AC9A06E}" presName="childText" presStyleLbl="conFgAcc1" presStyleIdx="2" presStyleCnt="3">
        <dgm:presLayoutVars>
          <dgm:bulletEnabled val="1"/>
        </dgm:presLayoutVars>
      </dgm:prSet>
      <dgm:spPr/>
    </dgm:pt>
  </dgm:ptLst>
  <dgm:cxnLst>
    <dgm:cxn modelId="{2CBDED33-6D41-4A1D-B3E4-17BCE4F16D4C}" srcId="{2821B5F8-809A-4693-BEBC-BC30A2A5E1D9}" destId="{BE525382-4923-40B6-8D56-9E8FFA7F45AA}" srcOrd="0" destOrd="0" parTransId="{5177AD27-E5DD-42B1-8CAD-2D49AA347E95}" sibTransId="{5F60FB9F-00EF-495F-BEA4-27E67C990723}"/>
    <dgm:cxn modelId="{36425637-A87C-4B41-8A61-FD411CF8056C}" type="presOf" srcId="{2821B5F8-809A-4693-BEBC-BC30A2A5E1D9}" destId="{67EF9F56-96BA-4AAD-902F-B83C09CE49F5}" srcOrd="0" destOrd="0" presId="urn:microsoft.com/office/officeart/2005/8/layout/list1"/>
    <dgm:cxn modelId="{72EBC840-2725-465B-BA36-463F15218EBD}" type="presOf" srcId="{21A2C7AB-9B05-46FB-B097-1A1FF87E735A}" destId="{D6729018-B81B-4ABD-9787-3E05A80D60E9}" srcOrd="0" destOrd="0" presId="urn:microsoft.com/office/officeart/2005/8/layout/list1"/>
    <dgm:cxn modelId="{E6D2A263-AF1D-437A-8E19-185C31DCAA7A}" type="presOf" srcId="{9A71DAF1-43C3-4B64-8779-480D3AC9A06E}" destId="{893FC482-D574-486C-8C29-F294C8DB352F}" srcOrd="0" destOrd="0" presId="urn:microsoft.com/office/officeart/2005/8/layout/list1"/>
    <dgm:cxn modelId="{00C2FB52-46DB-4FEB-9F6E-F452A6276FE4}" type="presOf" srcId="{9A71DAF1-43C3-4B64-8779-480D3AC9A06E}" destId="{2E801B39-C9D5-4AF6-A700-1C5C0BF5E789}" srcOrd="1" destOrd="0" presId="urn:microsoft.com/office/officeart/2005/8/layout/list1"/>
    <dgm:cxn modelId="{D5712399-7C84-474D-95A0-11F6A5F64684}" type="presOf" srcId="{21A2C7AB-9B05-46FB-B097-1A1FF87E735A}" destId="{1A725E01-7018-4125-BA6A-4D2923A4E7DC}" srcOrd="1" destOrd="0" presId="urn:microsoft.com/office/officeart/2005/8/layout/list1"/>
    <dgm:cxn modelId="{411CE2A1-3390-4901-BC68-EDCD8979AE5D}" srcId="{2821B5F8-809A-4693-BEBC-BC30A2A5E1D9}" destId="{9A71DAF1-43C3-4B64-8779-480D3AC9A06E}" srcOrd="2" destOrd="0" parTransId="{564F21C0-E948-4853-9BA3-D5BA6426BD98}" sibTransId="{E9E411B1-6B1E-4CF1-9666-7DA5980B42EC}"/>
    <dgm:cxn modelId="{2FB632A6-6652-4A01-BD7F-6B4D9C87C7B3}" type="presOf" srcId="{BE525382-4923-40B6-8D56-9E8FFA7F45AA}" destId="{13D282A8-31CE-4153-A7D8-572726FFE5AF}" srcOrd="0" destOrd="0" presId="urn:microsoft.com/office/officeart/2005/8/layout/list1"/>
    <dgm:cxn modelId="{597681B6-486F-4DD7-B70D-21373AACBA3B}" srcId="{2821B5F8-809A-4693-BEBC-BC30A2A5E1D9}" destId="{21A2C7AB-9B05-46FB-B097-1A1FF87E735A}" srcOrd="1" destOrd="0" parTransId="{180E5CCA-F363-4532-9FDB-F61C0F0C6BCF}" sibTransId="{911164C2-2FE8-4331-AC3E-76C519C5B53A}"/>
    <dgm:cxn modelId="{4430DBD7-DF80-4AD9-8807-D6E4AFCC39AA}" type="presOf" srcId="{BE525382-4923-40B6-8D56-9E8FFA7F45AA}" destId="{388A219D-A912-4542-8AA4-BC492D63834B}" srcOrd="1" destOrd="0" presId="urn:microsoft.com/office/officeart/2005/8/layout/list1"/>
    <dgm:cxn modelId="{9C9494C8-5090-4037-9893-31B034766251}" type="presParOf" srcId="{67EF9F56-96BA-4AAD-902F-B83C09CE49F5}" destId="{71054F5B-4A9E-4E4E-85D1-81FAFE915B59}" srcOrd="0" destOrd="0" presId="urn:microsoft.com/office/officeart/2005/8/layout/list1"/>
    <dgm:cxn modelId="{084C6742-72FC-4091-B594-29662569DF8C}" type="presParOf" srcId="{71054F5B-4A9E-4E4E-85D1-81FAFE915B59}" destId="{13D282A8-31CE-4153-A7D8-572726FFE5AF}" srcOrd="0" destOrd="0" presId="urn:microsoft.com/office/officeart/2005/8/layout/list1"/>
    <dgm:cxn modelId="{8A11FF9A-5789-480A-9422-384AEFE2537D}" type="presParOf" srcId="{71054F5B-4A9E-4E4E-85D1-81FAFE915B59}" destId="{388A219D-A912-4542-8AA4-BC492D63834B}" srcOrd="1" destOrd="0" presId="urn:microsoft.com/office/officeart/2005/8/layout/list1"/>
    <dgm:cxn modelId="{C24A2704-A5C1-4E37-8B36-A7AFB1938377}" type="presParOf" srcId="{67EF9F56-96BA-4AAD-902F-B83C09CE49F5}" destId="{ED156617-589B-407F-8C0A-654B30BF1CB5}" srcOrd="1" destOrd="0" presId="urn:microsoft.com/office/officeart/2005/8/layout/list1"/>
    <dgm:cxn modelId="{DA3DED3E-32BA-4A74-BAF1-1F956DB4D0A0}" type="presParOf" srcId="{67EF9F56-96BA-4AAD-902F-B83C09CE49F5}" destId="{BAB7D9F3-B5E4-43C7-A398-0BF34F4047DB}" srcOrd="2" destOrd="0" presId="urn:microsoft.com/office/officeart/2005/8/layout/list1"/>
    <dgm:cxn modelId="{9B7CCDD8-2BF6-4E31-ACED-C4FA060391C1}" type="presParOf" srcId="{67EF9F56-96BA-4AAD-902F-B83C09CE49F5}" destId="{4A672D5B-6636-4F01-B55B-257781888610}" srcOrd="3" destOrd="0" presId="urn:microsoft.com/office/officeart/2005/8/layout/list1"/>
    <dgm:cxn modelId="{AC71A19C-415C-4985-BD01-622BF6EDBFD9}" type="presParOf" srcId="{67EF9F56-96BA-4AAD-902F-B83C09CE49F5}" destId="{21FD8297-F8E3-48D3-8135-90CC06EBAEAB}" srcOrd="4" destOrd="0" presId="urn:microsoft.com/office/officeart/2005/8/layout/list1"/>
    <dgm:cxn modelId="{6386BF97-024C-4635-82AB-5BBDDE254634}" type="presParOf" srcId="{21FD8297-F8E3-48D3-8135-90CC06EBAEAB}" destId="{D6729018-B81B-4ABD-9787-3E05A80D60E9}" srcOrd="0" destOrd="0" presId="urn:microsoft.com/office/officeart/2005/8/layout/list1"/>
    <dgm:cxn modelId="{BB74A1CB-1254-4154-84E6-FA06DF7D0D76}" type="presParOf" srcId="{21FD8297-F8E3-48D3-8135-90CC06EBAEAB}" destId="{1A725E01-7018-4125-BA6A-4D2923A4E7DC}" srcOrd="1" destOrd="0" presId="urn:microsoft.com/office/officeart/2005/8/layout/list1"/>
    <dgm:cxn modelId="{705290BA-14EE-40AE-96D2-A73BA410C764}" type="presParOf" srcId="{67EF9F56-96BA-4AAD-902F-B83C09CE49F5}" destId="{271AE367-6599-4304-951B-555A43500166}" srcOrd="5" destOrd="0" presId="urn:microsoft.com/office/officeart/2005/8/layout/list1"/>
    <dgm:cxn modelId="{77A6D7DE-9D47-48A3-9833-3893821DA03B}" type="presParOf" srcId="{67EF9F56-96BA-4AAD-902F-B83C09CE49F5}" destId="{F8596290-9599-4AB7-AE2B-8C0F7B4A0CAC}" srcOrd="6" destOrd="0" presId="urn:microsoft.com/office/officeart/2005/8/layout/list1"/>
    <dgm:cxn modelId="{D7E9AF01-319B-4778-9886-1A10932645B8}" type="presParOf" srcId="{67EF9F56-96BA-4AAD-902F-B83C09CE49F5}" destId="{6A9ED720-71D6-4949-BB29-E2240C3B0C59}" srcOrd="7" destOrd="0" presId="urn:microsoft.com/office/officeart/2005/8/layout/list1"/>
    <dgm:cxn modelId="{BB991B42-5CB9-41F8-BB83-DCDAE5983278}" type="presParOf" srcId="{67EF9F56-96BA-4AAD-902F-B83C09CE49F5}" destId="{B030B05A-2660-4322-878C-E7CBACC8EE34}" srcOrd="8" destOrd="0" presId="urn:microsoft.com/office/officeart/2005/8/layout/list1"/>
    <dgm:cxn modelId="{A4E59143-DD1D-4F66-958E-430141F77A83}" type="presParOf" srcId="{B030B05A-2660-4322-878C-E7CBACC8EE34}" destId="{893FC482-D574-486C-8C29-F294C8DB352F}" srcOrd="0" destOrd="0" presId="urn:microsoft.com/office/officeart/2005/8/layout/list1"/>
    <dgm:cxn modelId="{F58F37A4-445B-4CB0-9C74-BBA9CFF9A769}" type="presParOf" srcId="{B030B05A-2660-4322-878C-E7CBACC8EE34}" destId="{2E801B39-C9D5-4AF6-A700-1C5C0BF5E789}" srcOrd="1" destOrd="0" presId="urn:microsoft.com/office/officeart/2005/8/layout/list1"/>
    <dgm:cxn modelId="{A574438F-2B5E-4E3F-B82C-7E8938827FC6}" type="presParOf" srcId="{67EF9F56-96BA-4AAD-902F-B83C09CE49F5}" destId="{0747B547-D6B4-4A7D-AFCC-0F5F1491EB7E}" srcOrd="9" destOrd="0" presId="urn:microsoft.com/office/officeart/2005/8/layout/list1"/>
    <dgm:cxn modelId="{2138AC5E-AE9C-43F9-BD60-9B152E1C4374}" type="presParOf" srcId="{67EF9F56-96BA-4AAD-902F-B83C09CE49F5}" destId="{B81B29FB-9D98-437C-A84E-8E841856206E}" srcOrd="10" destOrd="0" presId="urn:microsoft.com/office/officeart/2005/8/layout/list1"/>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5F9225C-1C56-4518-8A24-BC111F401C87}">
      <dsp:nvSpPr>
        <dsp:cNvPr id="0" name=""/>
        <dsp:cNvSpPr/>
      </dsp:nvSpPr>
      <dsp:spPr>
        <a:xfrm>
          <a:off x="0" y="86036"/>
          <a:ext cx="12192000" cy="3357899"/>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l" defTabSz="1555750">
            <a:lnSpc>
              <a:spcPct val="90000"/>
            </a:lnSpc>
            <a:spcBef>
              <a:spcPct val="0"/>
            </a:spcBef>
            <a:spcAft>
              <a:spcPct val="35000"/>
            </a:spcAft>
            <a:buNone/>
          </a:pPr>
          <a:r>
            <a:rPr lang="en-US" sz="3500" b="1" kern="1200" dirty="0"/>
            <a:t>PROBLEM: </a:t>
          </a:r>
          <a:r>
            <a:rPr lang="en-US" sz="3500" kern="1200" dirty="0"/>
            <a:t>Rwandan agriculture faces challenges such as limited access to information, inefficient irrigation practices, and crop losses due to pests and diseases. These factors contribute to low productivity and hinder economic growth in the agricultural sector, which is a significant contributor to Rwanda's GDP.</a:t>
          </a:r>
          <a:endParaRPr lang="LID4096" sz="3500" kern="1200" dirty="0"/>
        </a:p>
      </dsp:txBody>
      <dsp:txXfrm>
        <a:off x="163919" y="249955"/>
        <a:ext cx="11864162" cy="3030061"/>
      </dsp:txXfrm>
    </dsp:sp>
    <dsp:sp modelId="{47C40308-4A27-4CB7-A700-D21CAC48CDA9}">
      <dsp:nvSpPr>
        <dsp:cNvPr id="0" name=""/>
        <dsp:cNvSpPr/>
      </dsp:nvSpPr>
      <dsp:spPr>
        <a:xfrm>
          <a:off x="0" y="3443936"/>
          <a:ext cx="12192000" cy="5796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7096" tIns="44450" rIns="248920" bIns="44450" numCol="1" spcCol="1270" anchor="t" anchorCtr="0">
          <a:noAutofit/>
        </a:bodyPr>
        <a:lstStyle/>
        <a:p>
          <a:pPr marL="228600" lvl="1" indent="-228600" algn="l" defTabSz="1200150">
            <a:lnSpc>
              <a:spcPct val="90000"/>
            </a:lnSpc>
            <a:spcBef>
              <a:spcPct val="0"/>
            </a:spcBef>
            <a:spcAft>
              <a:spcPct val="20000"/>
            </a:spcAft>
            <a:buChar char="•"/>
          </a:pPr>
          <a:endParaRPr lang="LID4096" sz="2700" kern="1200"/>
        </a:p>
      </dsp:txBody>
      <dsp:txXfrm>
        <a:off x="0" y="3443936"/>
        <a:ext cx="12192000" cy="579600"/>
      </dsp:txXfrm>
    </dsp:sp>
    <dsp:sp modelId="{9F78B633-F79A-42DF-A442-4682622B9E72}">
      <dsp:nvSpPr>
        <dsp:cNvPr id="0" name=""/>
        <dsp:cNvSpPr/>
      </dsp:nvSpPr>
      <dsp:spPr>
        <a:xfrm>
          <a:off x="0" y="4023536"/>
          <a:ext cx="12192000" cy="3357899"/>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l" defTabSz="1555750">
            <a:lnSpc>
              <a:spcPct val="90000"/>
            </a:lnSpc>
            <a:spcBef>
              <a:spcPct val="0"/>
            </a:spcBef>
            <a:spcAft>
              <a:spcPct val="35000"/>
            </a:spcAft>
            <a:buSzPts val="1000"/>
            <a:buFont typeface="+mj-lt"/>
            <a:buNone/>
          </a:pPr>
          <a:r>
            <a:rPr lang="en-US" sz="3500" b="1" kern="1200" dirty="0"/>
            <a:t>THE MISSION</a:t>
          </a:r>
          <a:r>
            <a:rPr lang="en-US" sz="3500" kern="1200" dirty="0"/>
            <a:t>: To improve agricultural productivity and efficiency in Rwanda by providing farmers with timely and accurate information on crop health, soil conditions, and weather patterns.</a:t>
          </a:r>
        </a:p>
      </dsp:txBody>
      <dsp:txXfrm>
        <a:off x="163919" y="4187455"/>
        <a:ext cx="11864162" cy="303006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38335E-43F0-4310-ACF2-54AE4B6C638A}">
      <dsp:nvSpPr>
        <dsp:cNvPr id="0" name=""/>
        <dsp:cNvSpPr/>
      </dsp:nvSpPr>
      <dsp:spPr>
        <a:xfrm>
          <a:off x="0" y="7396146"/>
          <a:ext cx="12390029" cy="6552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3BBDC20-9438-4AEB-8D15-07810369FC07}">
      <dsp:nvSpPr>
        <dsp:cNvPr id="0" name=""/>
        <dsp:cNvSpPr/>
      </dsp:nvSpPr>
      <dsp:spPr>
        <a:xfrm>
          <a:off x="624284" y="0"/>
          <a:ext cx="11765744" cy="7703252"/>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7820" tIns="0" rIns="327820" bIns="0" numCol="1" spcCol="1270" anchor="ctr" anchorCtr="0">
          <a:noAutofit/>
        </a:bodyPr>
        <a:lstStyle/>
        <a:p>
          <a:pPr marL="0" lvl="0" indent="0" algn="l" defTabSz="1955800">
            <a:lnSpc>
              <a:spcPct val="90000"/>
            </a:lnSpc>
            <a:spcBef>
              <a:spcPct val="0"/>
            </a:spcBef>
            <a:spcAft>
              <a:spcPct val="35000"/>
            </a:spcAft>
            <a:buSzPts val="1000"/>
            <a:buFont typeface="+mj-lt"/>
            <a:buNone/>
          </a:pPr>
          <a:r>
            <a:rPr lang="en-US" sz="4400" kern="1200" dirty="0"/>
            <a:t>The CubeSat will be placed in a Sun-synchronous orbit at an altitude of approximately 500-600 km. This orbit ensures consistent lighting conditions for image acquisition.</a:t>
          </a:r>
          <a:endParaRPr lang="LID4096" sz="4400" kern="1200" dirty="0"/>
        </a:p>
      </dsp:txBody>
      <dsp:txXfrm>
        <a:off x="1000326" y="376042"/>
        <a:ext cx="11013660" cy="695116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38335E-43F0-4310-ACF2-54AE4B6C638A}">
      <dsp:nvSpPr>
        <dsp:cNvPr id="0" name=""/>
        <dsp:cNvSpPr/>
      </dsp:nvSpPr>
      <dsp:spPr>
        <a:xfrm>
          <a:off x="0" y="7396146"/>
          <a:ext cx="12390029" cy="6552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3BBDC20-9438-4AEB-8D15-07810369FC07}">
      <dsp:nvSpPr>
        <dsp:cNvPr id="0" name=""/>
        <dsp:cNvSpPr/>
      </dsp:nvSpPr>
      <dsp:spPr>
        <a:xfrm>
          <a:off x="586509" y="0"/>
          <a:ext cx="11803519" cy="7703252"/>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7820" tIns="0" rIns="327820" bIns="0" numCol="1" spcCol="1270" anchor="ctr" anchorCtr="0">
          <a:noAutofit/>
        </a:bodyPr>
        <a:lstStyle/>
        <a:p>
          <a:pPr marL="0" lvl="0" indent="0" algn="l" defTabSz="1422400">
            <a:lnSpc>
              <a:spcPct val="90000"/>
            </a:lnSpc>
            <a:spcBef>
              <a:spcPct val="0"/>
            </a:spcBef>
            <a:spcAft>
              <a:spcPct val="35000"/>
            </a:spcAft>
            <a:buSzPts val="1000"/>
            <a:buFont typeface="+mj-lt"/>
            <a:buNone/>
          </a:pPr>
          <a:r>
            <a:rPr lang="en-US" sz="3200" b="1" kern="1200" dirty="0"/>
            <a:t>Orbit:</a:t>
          </a:r>
          <a:r>
            <a:rPr lang="en-US" sz="3200" kern="1200" dirty="0"/>
            <a:t> C-RAM will be deployed in a Sun-synchronous orbit at an altitude of approximately 550 km. This orbit provides consistent illumination conditions for imaging and ensures regular coverage of Rwanda.   </a:t>
          </a:r>
        </a:p>
        <a:p>
          <a:pPr marL="0" lvl="0" indent="0" algn="l" defTabSz="1422400">
            <a:lnSpc>
              <a:spcPct val="90000"/>
            </a:lnSpc>
            <a:spcBef>
              <a:spcPct val="0"/>
            </a:spcBef>
            <a:spcAft>
              <a:spcPct val="35000"/>
            </a:spcAft>
            <a:buSzPts val="1000"/>
            <a:buFont typeface="+mj-lt"/>
            <a:buNone/>
          </a:pPr>
          <a:r>
            <a:rPr lang="en-US" sz="3200" b="1" kern="1200" dirty="0"/>
            <a:t>Revisit Time:</a:t>
          </a:r>
          <a:r>
            <a:rPr lang="en-US" sz="3200" kern="1200" dirty="0"/>
            <a:t> The orbit will be designed for a revisit time of under 3 days, allowing for frequent monitoring of agricultural areas and capturing rapid changes in crop conditions.</a:t>
          </a:r>
        </a:p>
        <a:p>
          <a:pPr marL="0" lvl="0" indent="0" algn="l" defTabSz="1422400">
            <a:lnSpc>
              <a:spcPct val="90000"/>
            </a:lnSpc>
            <a:spcBef>
              <a:spcPct val="0"/>
            </a:spcBef>
            <a:spcAft>
              <a:spcPct val="35000"/>
            </a:spcAft>
            <a:buSzPts val="1000"/>
            <a:buFont typeface="+mj-lt"/>
            <a:buNone/>
          </a:pPr>
          <a:r>
            <a:rPr lang="en-US" sz="3200" b="1" kern="1200" dirty="0"/>
            <a:t>Data Acquisition:</a:t>
          </a:r>
          <a:r>
            <a:rPr lang="en-US" sz="3200" kern="1200" dirty="0"/>
            <a:t> The hyperspectral and multispectral imagers will capture images of farmland. Onboard processing will extract key information like vegetation indices and crop health indicators.</a:t>
          </a:r>
        </a:p>
        <a:p>
          <a:pPr marL="0" lvl="0" indent="0" algn="l" defTabSz="1422400">
            <a:lnSpc>
              <a:spcPct val="90000"/>
            </a:lnSpc>
            <a:spcBef>
              <a:spcPct val="0"/>
            </a:spcBef>
            <a:spcAft>
              <a:spcPct val="35000"/>
            </a:spcAft>
            <a:buSzPts val="1000"/>
            <a:buFont typeface="+mj-lt"/>
            <a:buNone/>
          </a:pPr>
          <a:r>
            <a:rPr lang="en-US" sz="3200" b="1" kern="1200" dirty="0"/>
            <a:t>Data Transmission:</a:t>
          </a:r>
          <a:r>
            <a:rPr lang="en-US" sz="3200" kern="1200" dirty="0"/>
            <a:t> Processed data will be transmitted to ground stations in Rwanda via S-band communication for analysis and dissemination to end-users.</a:t>
          </a:r>
          <a:endParaRPr lang="LID4096" sz="3200" kern="1200" dirty="0"/>
        </a:p>
      </dsp:txBody>
      <dsp:txXfrm>
        <a:off x="962551" y="376042"/>
        <a:ext cx="11051435" cy="695116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B7D9F3-B5E4-43C7-A398-0BF34F4047DB}">
      <dsp:nvSpPr>
        <dsp:cNvPr id="0" name=""/>
        <dsp:cNvSpPr/>
      </dsp:nvSpPr>
      <dsp:spPr>
        <a:xfrm>
          <a:off x="0" y="928039"/>
          <a:ext cx="12192000" cy="15624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88A219D-A912-4542-8AA4-BC492D63834B}">
      <dsp:nvSpPr>
        <dsp:cNvPr id="0" name=""/>
        <dsp:cNvSpPr/>
      </dsp:nvSpPr>
      <dsp:spPr>
        <a:xfrm>
          <a:off x="609600" y="12919"/>
          <a:ext cx="8534400" cy="183024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2580" tIns="0" rIns="322580" bIns="0" numCol="1" spcCol="1270" anchor="ctr" anchorCtr="0">
          <a:noAutofit/>
        </a:bodyPr>
        <a:lstStyle/>
        <a:p>
          <a:pPr marL="0" lvl="0" indent="0" algn="l" defTabSz="2755900">
            <a:lnSpc>
              <a:spcPct val="90000"/>
            </a:lnSpc>
            <a:spcBef>
              <a:spcPct val="0"/>
            </a:spcBef>
            <a:spcAft>
              <a:spcPct val="35000"/>
            </a:spcAft>
            <a:buNone/>
          </a:pPr>
          <a:r>
            <a:rPr lang="en-US" sz="6200" kern="1200" dirty="0"/>
            <a:t>Improve Crop Management</a:t>
          </a:r>
          <a:endParaRPr lang="LID4096" sz="6200" kern="1200" dirty="0"/>
        </a:p>
      </dsp:txBody>
      <dsp:txXfrm>
        <a:off x="698945" y="102264"/>
        <a:ext cx="8355710" cy="1651550"/>
      </dsp:txXfrm>
    </dsp:sp>
    <dsp:sp modelId="{F8596290-9599-4AB7-AE2B-8C0F7B4A0CAC}">
      <dsp:nvSpPr>
        <dsp:cNvPr id="0" name=""/>
        <dsp:cNvSpPr/>
      </dsp:nvSpPr>
      <dsp:spPr>
        <a:xfrm>
          <a:off x="0" y="3740359"/>
          <a:ext cx="12192000" cy="15624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A725E01-7018-4125-BA6A-4D2923A4E7DC}">
      <dsp:nvSpPr>
        <dsp:cNvPr id="0" name=""/>
        <dsp:cNvSpPr/>
      </dsp:nvSpPr>
      <dsp:spPr>
        <a:xfrm>
          <a:off x="609600" y="2825239"/>
          <a:ext cx="8534400" cy="183024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2580" tIns="0" rIns="322580" bIns="0" numCol="1" spcCol="1270" anchor="ctr" anchorCtr="0">
          <a:noAutofit/>
        </a:bodyPr>
        <a:lstStyle/>
        <a:p>
          <a:pPr marL="0" lvl="0" indent="0" algn="l" defTabSz="2755900">
            <a:lnSpc>
              <a:spcPct val="90000"/>
            </a:lnSpc>
            <a:spcBef>
              <a:spcPct val="0"/>
            </a:spcBef>
            <a:spcAft>
              <a:spcPct val="35000"/>
            </a:spcAft>
            <a:buNone/>
          </a:pPr>
          <a:r>
            <a:rPr lang="en-US" sz="6200" kern="1200" dirty="0"/>
            <a:t>Enhanced Resource Efficiency</a:t>
          </a:r>
          <a:endParaRPr lang="LID4096" sz="6200" kern="1200" dirty="0"/>
        </a:p>
      </dsp:txBody>
      <dsp:txXfrm>
        <a:off x="698945" y="2914584"/>
        <a:ext cx="8355710" cy="1651550"/>
      </dsp:txXfrm>
    </dsp:sp>
    <dsp:sp modelId="{B81B29FB-9D98-437C-A84E-8E841856206E}">
      <dsp:nvSpPr>
        <dsp:cNvPr id="0" name=""/>
        <dsp:cNvSpPr/>
      </dsp:nvSpPr>
      <dsp:spPr>
        <a:xfrm>
          <a:off x="0" y="6552680"/>
          <a:ext cx="12192000" cy="15624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E801B39-C9D5-4AF6-A700-1C5C0BF5E789}">
      <dsp:nvSpPr>
        <dsp:cNvPr id="0" name=""/>
        <dsp:cNvSpPr/>
      </dsp:nvSpPr>
      <dsp:spPr>
        <a:xfrm>
          <a:off x="609600" y="5637560"/>
          <a:ext cx="8534400" cy="183024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2580" tIns="0" rIns="322580" bIns="0" numCol="1" spcCol="1270" anchor="ctr" anchorCtr="0">
          <a:noAutofit/>
        </a:bodyPr>
        <a:lstStyle/>
        <a:p>
          <a:pPr marL="0" lvl="0" indent="0" algn="l" defTabSz="2755900">
            <a:lnSpc>
              <a:spcPct val="90000"/>
            </a:lnSpc>
            <a:spcBef>
              <a:spcPct val="0"/>
            </a:spcBef>
            <a:spcAft>
              <a:spcPct val="35000"/>
            </a:spcAft>
            <a:buNone/>
          </a:pPr>
          <a:r>
            <a:rPr lang="en-US" sz="6200" kern="1200" dirty="0"/>
            <a:t>Data Driven Solutions</a:t>
          </a:r>
          <a:endParaRPr lang="LID4096" sz="6200" kern="1200" dirty="0"/>
        </a:p>
      </dsp:txBody>
      <dsp:txXfrm>
        <a:off x="698945" y="5726905"/>
        <a:ext cx="8355710" cy="165155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82" name="Google Shape;82;p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68" name="Google Shape;268;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84" name="Google Shape;284;p1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7" name="Google Shape;97;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9" name="Google Shape;11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37" name="Google Shape;137;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171" name="Google Shape;17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2" name="Google Shape;182;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2" name="Google Shape;182;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3603597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95" name="Google Shape;195;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4" name="Google Shape;224;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
        <p:cNvGrpSpPr/>
        <p:nvPr/>
      </p:nvGrpSpPr>
      <p:grpSpPr>
        <a:xfrm>
          <a:off x="0" y="0"/>
          <a:ext cx="0" cy="0"/>
          <a:chOff x="0" y="0"/>
          <a:chExt cx="0" cy="0"/>
        </a:xfrm>
      </p:grpSpPr>
      <p:sp>
        <p:nvSpPr>
          <p:cNvPr id="12" name="Google Shape;12;p1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 name="Google Shape;13;p1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 name="Google Shape;14;p1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2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21"/>
          <p:cNvSpPr txBox="1">
            <a:spLocks noGrp="1"/>
          </p:cNvSpPr>
          <p:nvPr>
            <p:ph type="body" idx="1"/>
          </p:nvPr>
        </p:nvSpPr>
        <p:spPr>
          <a:xfrm rot="5400000">
            <a:off x="2309019" y="-251618"/>
            <a:ext cx="4525963" cy="82296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71" name="Google Shape;71;p2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2" name="Google Shape;72;p2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2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22"/>
          <p:cNvSpPr txBox="1">
            <a:spLocks noGrp="1"/>
          </p:cNvSpPr>
          <p:nvPr>
            <p:ph type="title"/>
          </p:nvPr>
        </p:nvSpPr>
        <p:spPr>
          <a:xfrm rot="5400000">
            <a:off x="4732338" y="2171701"/>
            <a:ext cx="5851525" cy="20574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22"/>
          <p:cNvSpPr txBox="1">
            <a:spLocks noGrp="1"/>
          </p:cNvSpPr>
          <p:nvPr>
            <p:ph type="body" idx="1"/>
          </p:nvPr>
        </p:nvSpPr>
        <p:spPr>
          <a:xfrm rot="5400000">
            <a:off x="541338" y="190500"/>
            <a:ext cx="5851525" cy="60198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77" name="Google Shape;77;p2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8" name="Google Shape;78;p2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9" name="Google Shape;79;p2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13"/>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13"/>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a:endParaRPr/>
          </a:p>
        </p:txBody>
      </p:sp>
      <p:sp>
        <p:nvSpPr>
          <p:cNvPr id="18" name="Google Shape;18;p1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1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 name="Google Shape;20;p1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14"/>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14"/>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4" name="Google Shape;24;p1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1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1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15"/>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chemeClr val="dk1"/>
              </a:buClr>
              <a:buSzPts val="4000"/>
              <a:buFont typeface="Calibri"/>
              <a:buNone/>
              <a:defRPr sz="4000" b="1"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15"/>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00"/>
              </a:spcBef>
              <a:spcAft>
                <a:spcPts val="0"/>
              </a:spcAft>
              <a:buClr>
                <a:srgbClr val="888888"/>
              </a:buClr>
              <a:buSzPts val="2000"/>
              <a:buNone/>
              <a:defRPr sz="2000">
                <a:solidFill>
                  <a:srgbClr val="888888"/>
                </a:solidFill>
              </a:defRPr>
            </a:lvl1pPr>
            <a:lvl2pPr marL="914400" lvl="1" indent="-228600" algn="l">
              <a:lnSpc>
                <a:spcPct val="100000"/>
              </a:lnSpc>
              <a:spcBef>
                <a:spcPts val="360"/>
              </a:spcBef>
              <a:spcAft>
                <a:spcPts val="0"/>
              </a:spcAft>
              <a:buClr>
                <a:srgbClr val="888888"/>
              </a:buClr>
              <a:buSzPts val="1800"/>
              <a:buNone/>
              <a:defRPr sz="1800">
                <a:solidFill>
                  <a:srgbClr val="888888"/>
                </a:solidFill>
              </a:defRPr>
            </a:lvl2pPr>
            <a:lvl3pPr marL="1371600" lvl="2" indent="-228600" algn="l">
              <a:lnSpc>
                <a:spcPct val="100000"/>
              </a:lnSpc>
              <a:spcBef>
                <a:spcPts val="320"/>
              </a:spcBef>
              <a:spcAft>
                <a:spcPts val="0"/>
              </a:spcAft>
              <a:buClr>
                <a:srgbClr val="888888"/>
              </a:buClr>
              <a:buSzPts val="1600"/>
              <a:buNone/>
              <a:defRPr sz="1600">
                <a:solidFill>
                  <a:srgbClr val="888888"/>
                </a:solidFill>
              </a:defRPr>
            </a:lvl3pPr>
            <a:lvl4pPr marL="1828800" lvl="3" indent="-228600" algn="l">
              <a:lnSpc>
                <a:spcPct val="100000"/>
              </a:lnSpc>
              <a:spcBef>
                <a:spcPts val="280"/>
              </a:spcBef>
              <a:spcAft>
                <a:spcPts val="0"/>
              </a:spcAft>
              <a:buClr>
                <a:srgbClr val="888888"/>
              </a:buClr>
              <a:buSzPts val="1400"/>
              <a:buNone/>
              <a:defRPr sz="1400">
                <a:solidFill>
                  <a:srgbClr val="888888"/>
                </a:solidFill>
              </a:defRPr>
            </a:lvl4pPr>
            <a:lvl5pPr marL="2286000" lvl="4" indent="-228600" algn="l">
              <a:lnSpc>
                <a:spcPct val="100000"/>
              </a:lnSpc>
              <a:spcBef>
                <a:spcPts val="280"/>
              </a:spcBef>
              <a:spcAft>
                <a:spcPts val="0"/>
              </a:spcAft>
              <a:buClr>
                <a:srgbClr val="888888"/>
              </a:buClr>
              <a:buSzPts val="1400"/>
              <a:buNone/>
              <a:defRPr sz="1400">
                <a:solidFill>
                  <a:srgbClr val="888888"/>
                </a:solidFill>
              </a:defRPr>
            </a:lvl5pPr>
            <a:lvl6pPr marL="2743200" lvl="5" indent="-228600" algn="l">
              <a:lnSpc>
                <a:spcPct val="100000"/>
              </a:lnSpc>
              <a:spcBef>
                <a:spcPts val="280"/>
              </a:spcBef>
              <a:spcAft>
                <a:spcPts val="0"/>
              </a:spcAft>
              <a:buClr>
                <a:srgbClr val="888888"/>
              </a:buClr>
              <a:buSzPts val="1400"/>
              <a:buNone/>
              <a:defRPr sz="1400">
                <a:solidFill>
                  <a:srgbClr val="888888"/>
                </a:solidFill>
              </a:defRPr>
            </a:lvl6pPr>
            <a:lvl7pPr marL="3200400" lvl="6" indent="-228600" algn="l">
              <a:lnSpc>
                <a:spcPct val="100000"/>
              </a:lnSpc>
              <a:spcBef>
                <a:spcPts val="280"/>
              </a:spcBef>
              <a:spcAft>
                <a:spcPts val="0"/>
              </a:spcAft>
              <a:buClr>
                <a:srgbClr val="888888"/>
              </a:buClr>
              <a:buSzPts val="1400"/>
              <a:buNone/>
              <a:defRPr sz="1400">
                <a:solidFill>
                  <a:srgbClr val="888888"/>
                </a:solidFill>
              </a:defRPr>
            </a:lvl7pPr>
            <a:lvl8pPr marL="3657600" lvl="7" indent="-228600" algn="l">
              <a:lnSpc>
                <a:spcPct val="100000"/>
              </a:lnSpc>
              <a:spcBef>
                <a:spcPts val="280"/>
              </a:spcBef>
              <a:spcAft>
                <a:spcPts val="0"/>
              </a:spcAft>
              <a:buClr>
                <a:srgbClr val="888888"/>
              </a:buClr>
              <a:buSzPts val="1400"/>
              <a:buNone/>
              <a:defRPr sz="1400">
                <a:solidFill>
                  <a:srgbClr val="888888"/>
                </a:solidFill>
              </a:defRPr>
            </a:lvl8pPr>
            <a:lvl9pPr marL="4114800" lvl="8" indent="-228600" algn="l">
              <a:lnSpc>
                <a:spcPct val="100000"/>
              </a:lnSpc>
              <a:spcBef>
                <a:spcPts val="280"/>
              </a:spcBef>
              <a:spcAft>
                <a:spcPts val="0"/>
              </a:spcAft>
              <a:buClr>
                <a:srgbClr val="888888"/>
              </a:buClr>
              <a:buSzPts val="1400"/>
              <a:buNone/>
              <a:defRPr sz="1400">
                <a:solidFill>
                  <a:srgbClr val="888888"/>
                </a:solidFill>
              </a:defRPr>
            </a:lvl9pPr>
          </a:lstStyle>
          <a:p>
            <a:endParaRPr/>
          </a:p>
        </p:txBody>
      </p:sp>
      <p:sp>
        <p:nvSpPr>
          <p:cNvPr id="30" name="Google Shape;30;p1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1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 name="Google Shape;32;p1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1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16"/>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lnSpc>
                <a:spcPct val="100000"/>
              </a:lnSpc>
              <a:spcBef>
                <a:spcPts val="560"/>
              </a:spcBef>
              <a:spcAft>
                <a:spcPts val="0"/>
              </a:spcAft>
              <a:buClr>
                <a:schemeClr val="dk1"/>
              </a:buClr>
              <a:buSzPts val="2800"/>
              <a:buChar char="•"/>
              <a:defRPr sz="2800"/>
            </a:lvl1pPr>
            <a:lvl2pPr marL="914400" lvl="1" indent="-381000" algn="l">
              <a:lnSpc>
                <a:spcPct val="100000"/>
              </a:lnSpc>
              <a:spcBef>
                <a:spcPts val="480"/>
              </a:spcBef>
              <a:spcAft>
                <a:spcPts val="0"/>
              </a:spcAft>
              <a:buClr>
                <a:schemeClr val="dk1"/>
              </a:buClr>
              <a:buSzPts val="2400"/>
              <a:buChar char="–"/>
              <a:defRPr sz="2400"/>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36" name="Google Shape;36;p16"/>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lnSpc>
                <a:spcPct val="100000"/>
              </a:lnSpc>
              <a:spcBef>
                <a:spcPts val="560"/>
              </a:spcBef>
              <a:spcAft>
                <a:spcPts val="0"/>
              </a:spcAft>
              <a:buClr>
                <a:schemeClr val="dk1"/>
              </a:buClr>
              <a:buSzPts val="2800"/>
              <a:buChar char="•"/>
              <a:defRPr sz="2800"/>
            </a:lvl1pPr>
            <a:lvl2pPr marL="914400" lvl="1" indent="-381000" algn="l">
              <a:lnSpc>
                <a:spcPct val="100000"/>
              </a:lnSpc>
              <a:spcBef>
                <a:spcPts val="480"/>
              </a:spcBef>
              <a:spcAft>
                <a:spcPts val="0"/>
              </a:spcAft>
              <a:buClr>
                <a:schemeClr val="dk1"/>
              </a:buClr>
              <a:buSzPts val="2400"/>
              <a:buChar char="–"/>
              <a:defRPr sz="2400"/>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37" name="Google Shape;37;p1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1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 name="Google Shape;39;p1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1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44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17"/>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43" name="Google Shape;43;p17"/>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44" name="Google Shape;44;p17"/>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45" name="Google Shape;45;p17"/>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46" name="Google Shape;46;p1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1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8" name="Google Shape;48;p1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18"/>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1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1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p1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19"/>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1"/>
              </a:buClr>
              <a:buSzPts val="2000"/>
              <a:buFont typeface="Calibri"/>
              <a:buNone/>
              <a:defRPr sz="20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19"/>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rmAutofit/>
          </a:bodyPr>
          <a:lstStyle>
            <a:lvl1pPr marL="457200" lvl="0" indent="-431800" algn="l">
              <a:lnSpc>
                <a:spcPct val="100000"/>
              </a:lnSpc>
              <a:spcBef>
                <a:spcPts val="640"/>
              </a:spcBef>
              <a:spcAft>
                <a:spcPts val="0"/>
              </a:spcAft>
              <a:buClr>
                <a:schemeClr val="dk1"/>
              </a:buClr>
              <a:buSzPts val="3200"/>
              <a:buChar char="•"/>
              <a:defRPr sz="3200"/>
            </a:lvl1pPr>
            <a:lvl2pPr marL="914400" lvl="1" indent="-406400" algn="l">
              <a:lnSpc>
                <a:spcPct val="100000"/>
              </a:lnSpc>
              <a:spcBef>
                <a:spcPts val="560"/>
              </a:spcBef>
              <a:spcAft>
                <a:spcPts val="0"/>
              </a:spcAft>
              <a:buClr>
                <a:schemeClr val="dk1"/>
              </a:buClr>
              <a:buSzPts val="2800"/>
              <a:buChar char="–"/>
              <a:defRPr sz="2800"/>
            </a:lvl2pPr>
            <a:lvl3pPr marL="1371600" lvl="2" indent="-381000" algn="l">
              <a:lnSpc>
                <a:spcPct val="100000"/>
              </a:lnSpc>
              <a:spcBef>
                <a:spcPts val="480"/>
              </a:spcBef>
              <a:spcAft>
                <a:spcPts val="0"/>
              </a:spcAft>
              <a:buClr>
                <a:schemeClr val="dk1"/>
              </a:buClr>
              <a:buSzPts val="2400"/>
              <a:buChar char="•"/>
              <a:defRPr sz="2400"/>
            </a:lvl3pPr>
            <a:lvl4pPr marL="1828800" lvl="3" indent="-355600" algn="l">
              <a:lnSpc>
                <a:spcPct val="100000"/>
              </a:lnSpc>
              <a:spcBef>
                <a:spcPts val="400"/>
              </a:spcBef>
              <a:spcAft>
                <a:spcPts val="0"/>
              </a:spcAft>
              <a:buClr>
                <a:schemeClr val="dk1"/>
              </a:buClr>
              <a:buSzPts val="2000"/>
              <a:buChar char="–"/>
              <a:defRPr sz="2000"/>
            </a:lvl4pPr>
            <a:lvl5pPr marL="2286000" lvl="4" indent="-355600" algn="l">
              <a:lnSpc>
                <a:spcPct val="100000"/>
              </a:lnSpc>
              <a:spcBef>
                <a:spcPts val="400"/>
              </a:spcBef>
              <a:spcAft>
                <a:spcPts val="0"/>
              </a:spcAft>
              <a:buClr>
                <a:schemeClr val="dk1"/>
              </a:buClr>
              <a:buSzPts val="2000"/>
              <a:buChar char="»"/>
              <a:defRPr sz="2000"/>
            </a:lvl5pPr>
            <a:lvl6pPr marL="2743200" lvl="5" indent="-355600" algn="l">
              <a:lnSpc>
                <a:spcPct val="100000"/>
              </a:lnSpc>
              <a:spcBef>
                <a:spcPts val="400"/>
              </a:spcBef>
              <a:spcAft>
                <a:spcPts val="0"/>
              </a:spcAft>
              <a:buClr>
                <a:schemeClr val="dk1"/>
              </a:buClr>
              <a:buSzPts val="2000"/>
              <a:buChar char="•"/>
              <a:defRPr sz="2000"/>
            </a:lvl6pPr>
            <a:lvl7pPr marL="3200400" lvl="6" indent="-355600" algn="l">
              <a:lnSpc>
                <a:spcPct val="100000"/>
              </a:lnSpc>
              <a:spcBef>
                <a:spcPts val="400"/>
              </a:spcBef>
              <a:spcAft>
                <a:spcPts val="0"/>
              </a:spcAft>
              <a:buClr>
                <a:schemeClr val="dk1"/>
              </a:buClr>
              <a:buSzPts val="2000"/>
              <a:buChar char="•"/>
              <a:defRPr sz="2000"/>
            </a:lvl7pPr>
            <a:lvl8pPr marL="3657600" lvl="7" indent="-355600" algn="l">
              <a:lnSpc>
                <a:spcPct val="100000"/>
              </a:lnSpc>
              <a:spcBef>
                <a:spcPts val="400"/>
              </a:spcBef>
              <a:spcAft>
                <a:spcPts val="0"/>
              </a:spcAft>
              <a:buClr>
                <a:schemeClr val="dk1"/>
              </a:buClr>
              <a:buSzPts val="2000"/>
              <a:buChar char="•"/>
              <a:defRPr sz="2000"/>
            </a:lvl8pPr>
            <a:lvl9pPr marL="4114800" lvl="8" indent="-355600" algn="l">
              <a:lnSpc>
                <a:spcPct val="100000"/>
              </a:lnSpc>
              <a:spcBef>
                <a:spcPts val="400"/>
              </a:spcBef>
              <a:spcAft>
                <a:spcPts val="0"/>
              </a:spcAft>
              <a:buClr>
                <a:schemeClr val="dk1"/>
              </a:buClr>
              <a:buSzPts val="2000"/>
              <a:buChar char="•"/>
              <a:defRPr sz="2000"/>
            </a:lvl9pPr>
          </a:lstStyle>
          <a:p>
            <a:endParaRPr/>
          </a:p>
        </p:txBody>
      </p:sp>
      <p:sp>
        <p:nvSpPr>
          <p:cNvPr id="57" name="Google Shape;57;p19"/>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280"/>
              </a:spcBef>
              <a:spcAft>
                <a:spcPts val="0"/>
              </a:spcAft>
              <a:buClr>
                <a:schemeClr val="dk1"/>
              </a:buClr>
              <a:buSzPts val="1400"/>
              <a:buNone/>
              <a:defRPr sz="14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
        <p:nvSpPr>
          <p:cNvPr id="58" name="Google Shape;58;p1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1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1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20"/>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1"/>
              </a:buClr>
              <a:buSzPts val="2000"/>
              <a:buFont typeface="Calibri"/>
              <a:buNone/>
              <a:defRPr sz="20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20"/>
          <p:cNvSpPr>
            <a:spLocks noGrp="1"/>
          </p:cNvSpPr>
          <p:nvPr>
            <p:ph type="pic" idx="2"/>
          </p:nvPr>
        </p:nvSpPr>
        <p:spPr>
          <a:xfrm>
            <a:off x="1792288" y="612775"/>
            <a:ext cx="5486400" cy="4114800"/>
          </a:xfrm>
          <a:prstGeom prst="rect">
            <a:avLst/>
          </a:prstGeom>
          <a:noFill/>
          <a:ln>
            <a:noFill/>
          </a:ln>
        </p:spPr>
      </p:sp>
      <p:sp>
        <p:nvSpPr>
          <p:cNvPr id="64" name="Google Shape;64;p20"/>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280"/>
              </a:spcBef>
              <a:spcAft>
                <a:spcPts val="0"/>
              </a:spcAft>
              <a:buClr>
                <a:schemeClr val="dk1"/>
              </a:buClr>
              <a:buSzPts val="1400"/>
              <a:buNone/>
              <a:defRPr sz="14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
        <p:nvSpPr>
          <p:cNvPr id="65" name="Google Shape;65;p2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2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2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ctr" rtl="0">
              <a:lnSpc>
                <a:spcPct val="10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 name="Google Shape;7;p11"/>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marR="0" lvl="0" indent="-431800" algn="l" rtl="0">
              <a:lnSpc>
                <a:spcPct val="100000"/>
              </a:lnSpc>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 name="Google Shape;8;p1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1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1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4.png"/><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1.png"/><Relationship Id="rId7"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26.png"/><Relationship Id="rId11" Type="http://schemas.openxmlformats.org/officeDocument/2006/relationships/image" Target="../media/image29.png"/><Relationship Id="rId5" Type="http://schemas.openxmlformats.org/officeDocument/2006/relationships/image" Target="../media/image25.png"/><Relationship Id="rId10" Type="http://schemas.openxmlformats.org/officeDocument/2006/relationships/image" Target="../media/image28.png"/><Relationship Id="rId4" Type="http://schemas.openxmlformats.org/officeDocument/2006/relationships/image" Target="../media/image7.png"/><Relationship Id="rId9" Type="http://schemas.openxmlformats.org/officeDocument/2006/relationships/image" Target="../media/image27.png"/></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1.png"/><Relationship Id="rId7"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diagramQuickStyle" Target="../diagrams/quickStyle1.xml"/><Relationship Id="rId3" Type="http://schemas.openxmlformats.org/officeDocument/2006/relationships/image" Target="../media/image1.png"/><Relationship Id="rId7" Type="http://schemas.openxmlformats.org/officeDocument/2006/relationships/image" Target="../media/image12.png"/><Relationship Id="rId12" Type="http://schemas.openxmlformats.org/officeDocument/2006/relationships/diagramLayout" Target="../diagrams/layout1.xml"/><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11.png"/><Relationship Id="rId11" Type="http://schemas.openxmlformats.org/officeDocument/2006/relationships/diagramData" Target="../diagrams/data1.xml"/><Relationship Id="rId5" Type="http://schemas.openxmlformats.org/officeDocument/2006/relationships/image" Target="../media/image10.png"/><Relationship Id="rId15" Type="http://schemas.microsoft.com/office/2007/relationships/diagramDrawing" Target="../diagrams/drawing1.xml"/><Relationship Id="rId10" Type="http://schemas.openxmlformats.org/officeDocument/2006/relationships/image" Target="../media/image15.png"/><Relationship Id="rId4" Type="http://schemas.openxmlformats.org/officeDocument/2006/relationships/image" Target="../media/image4.png"/><Relationship Id="rId9" Type="http://schemas.openxmlformats.org/officeDocument/2006/relationships/image" Target="../media/image14.png"/><Relationship Id="rId14" Type="http://schemas.openxmlformats.org/officeDocument/2006/relationships/diagramColors" Target="../diagrams/colors1.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4.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8" Type="http://schemas.openxmlformats.org/officeDocument/2006/relationships/diagramQuickStyle" Target="../diagrams/quickStyle2.xml"/><Relationship Id="rId3" Type="http://schemas.openxmlformats.org/officeDocument/2006/relationships/image" Target="../media/image1.png"/><Relationship Id="rId7" Type="http://schemas.openxmlformats.org/officeDocument/2006/relationships/diagramLayout" Target="../diagrams/layout2.xml"/><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diagramData" Target="../diagrams/data2.xml"/><Relationship Id="rId5" Type="http://schemas.openxmlformats.org/officeDocument/2006/relationships/image" Target="../media/image3.png"/><Relationship Id="rId10" Type="http://schemas.microsoft.com/office/2007/relationships/diagramDrawing" Target="../diagrams/drawing2.xml"/><Relationship Id="rId4" Type="http://schemas.openxmlformats.org/officeDocument/2006/relationships/image" Target="../media/image2.png"/><Relationship Id="rId9" Type="http://schemas.openxmlformats.org/officeDocument/2006/relationships/diagramColors" Target="../diagrams/colors2.xml"/></Relationships>
</file>

<file path=ppt/slides/_rels/slide7.xml.rels><?xml version="1.0" encoding="UTF-8" standalone="yes"?>
<Relationships xmlns="http://schemas.openxmlformats.org/package/2006/relationships"><Relationship Id="rId8" Type="http://schemas.openxmlformats.org/officeDocument/2006/relationships/diagramQuickStyle" Target="../diagrams/quickStyle3.xml"/><Relationship Id="rId3" Type="http://schemas.openxmlformats.org/officeDocument/2006/relationships/image" Target="../media/image1.png"/><Relationship Id="rId7" Type="http://schemas.openxmlformats.org/officeDocument/2006/relationships/diagramLayout" Target="../diagrams/layout3.xml"/><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diagramData" Target="../diagrams/data3.xml"/><Relationship Id="rId5" Type="http://schemas.openxmlformats.org/officeDocument/2006/relationships/image" Target="../media/image3.png"/><Relationship Id="rId10" Type="http://schemas.microsoft.com/office/2007/relationships/diagramDrawing" Target="../diagrams/drawing3.xml"/><Relationship Id="rId4" Type="http://schemas.openxmlformats.org/officeDocument/2006/relationships/image" Target="../media/image2.png"/><Relationship Id="rId9" Type="http://schemas.openxmlformats.org/officeDocument/2006/relationships/diagramColors" Target="../diagrams/colors3.xml"/></Relationships>
</file>

<file path=ppt/slides/_rels/slide8.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diagramLayout" Target="../diagrams/layout4.xml"/><Relationship Id="rId3" Type="http://schemas.openxmlformats.org/officeDocument/2006/relationships/image" Target="../media/image1.png"/><Relationship Id="rId7" Type="http://schemas.openxmlformats.org/officeDocument/2006/relationships/image" Target="../media/image13.png"/><Relationship Id="rId12" Type="http://schemas.openxmlformats.org/officeDocument/2006/relationships/diagramData" Target="../diagrams/data4.xml"/><Relationship Id="rId2" Type="http://schemas.openxmlformats.org/officeDocument/2006/relationships/notesSlide" Target="../notesSlides/notesSlide8.xml"/><Relationship Id="rId16" Type="http://schemas.microsoft.com/office/2007/relationships/diagramDrawing" Target="../diagrams/drawing4.xml"/><Relationship Id="rId1" Type="http://schemas.openxmlformats.org/officeDocument/2006/relationships/slideLayout" Target="../slideLayouts/slideLayout1.xml"/><Relationship Id="rId6" Type="http://schemas.openxmlformats.org/officeDocument/2006/relationships/image" Target="../media/image12.png"/><Relationship Id="rId11" Type="http://schemas.openxmlformats.org/officeDocument/2006/relationships/image" Target="../media/image11.png"/><Relationship Id="rId5" Type="http://schemas.openxmlformats.org/officeDocument/2006/relationships/image" Target="../media/image10.png"/><Relationship Id="rId15" Type="http://schemas.openxmlformats.org/officeDocument/2006/relationships/diagramColors" Target="../diagrams/colors4.xml"/><Relationship Id="rId10" Type="http://schemas.openxmlformats.org/officeDocument/2006/relationships/image" Target="../media/image20.png"/><Relationship Id="rId4" Type="http://schemas.openxmlformats.org/officeDocument/2006/relationships/image" Target="../media/image4.png"/><Relationship Id="rId9" Type="http://schemas.openxmlformats.org/officeDocument/2006/relationships/image" Target="../media/image19.png"/><Relationship Id="rId14" Type="http://schemas.openxmlformats.org/officeDocument/2006/relationships/diagramQuickStyle" Target="../diagrams/quickStyle4.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
          <p:cNvSpPr/>
          <p:nvPr/>
        </p:nvSpPr>
        <p:spPr>
          <a:xfrm>
            <a:off x="-1905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110478" b="-40860"/>
            </a:stretch>
          </a:blipFill>
          <a:ln>
            <a:noFill/>
          </a:ln>
        </p:spPr>
        <p:txBody>
          <a:bodyPr/>
          <a:lstStyle/>
          <a:p>
            <a:endParaRPr lang="LID4096"/>
          </a:p>
        </p:txBody>
      </p:sp>
      <p:grpSp>
        <p:nvGrpSpPr>
          <p:cNvPr id="85" name="Google Shape;85;p1"/>
          <p:cNvGrpSpPr/>
          <p:nvPr/>
        </p:nvGrpSpPr>
        <p:grpSpPr>
          <a:xfrm>
            <a:off x="4813722" y="5818757"/>
            <a:ext cx="15492975" cy="15492975"/>
            <a:chOff x="0" y="0"/>
            <a:chExt cx="20657301" cy="20657301"/>
          </a:xfrm>
        </p:grpSpPr>
        <p:sp>
          <p:nvSpPr>
            <p:cNvPr id="86" name="Google Shape;86;p1"/>
            <p:cNvSpPr/>
            <p:nvPr/>
          </p:nvSpPr>
          <p:spPr>
            <a:xfrm>
              <a:off x="0" y="0"/>
              <a:ext cx="20657301" cy="20657301"/>
            </a:xfrm>
            <a:custGeom>
              <a:avLst/>
              <a:gdLst/>
              <a:ahLst/>
              <a:cxnLst/>
              <a:rect l="l" t="t" r="r" b="b"/>
              <a:pathLst>
                <a:path w="20657301" h="20657301" extrusionOk="0">
                  <a:moveTo>
                    <a:pt x="0" y="0"/>
                  </a:moveTo>
                  <a:lnTo>
                    <a:pt x="20657301" y="0"/>
                  </a:lnTo>
                  <a:lnTo>
                    <a:pt x="20657301" y="20657301"/>
                  </a:lnTo>
                  <a:lnTo>
                    <a:pt x="0" y="20657301"/>
                  </a:lnTo>
                  <a:lnTo>
                    <a:pt x="0" y="0"/>
                  </a:lnTo>
                  <a:close/>
                </a:path>
              </a:pathLst>
            </a:custGeom>
            <a:blipFill rotWithShape="1">
              <a:blip r:embed="rId4">
                <a:alphaModFix amt="82000"/>
              </a:blip>
              <a:stretch>
                <a:fillRect/>
              </a:stretch>
            </a:blipFill>
            <a:ln>
              <a:noFill/>
            </a:ln>
          </p:spPr>
          <p:txBody>
            <a:bodyPr/>
            <a:lstStyle/>
            <a:p>
              <a:endParaRPr lang="LID4096"/>
            </a:p>
          </p:txBody>
        </p:sp>
        <p:sp>
          <p:nvSpPr>
            <p:cNvPr id="87" name="Google Shape;87;p1"/>
            <p:cNvSpPr/>
            <p:nvPr/>
          </p:nvSpPr>
          <p:spPr>
            <a:xfrm rot="38936">
              <a:off x="2519747" y="2470634"/>
              <a:ext cx="15617807" cy="15716032"/>
            </a:xfrm>
            <a:custGeom>
              <a:avLst/>
              <a:gdLst/>
              <a:ahLst/>
              <a:cxnLst/>
              <a:rect l="l" t="t" r="r" b="b"/>
              <a:pathLst>
                <a:path w="15617807" h="15716032" extrusionOk="0">
                  <a:moveTo>
                    <a:pt x="0" y="0"/>
                  </a:moveTo>
                  <a:lnTo>
                    <a:pt x="15617807" y="0"/>
                  </a:lnTo>
                  <a:lnTo>
                    <a:pt x="15617807" y="15716032"/>
                  </a:lnTo>
                  <a:lnTo>
                    <a:pt x="0" y="15716032"/>
                  </a:lnTo>
                  <a:lnTo>
                    <a:pt x="0" y="0"/>
                  </a:lnTo>
                  <a:close/>
                </a:path>
              </a:pathLst>
            </a:custGeom>
            <a:blipFill rotWithShape="1">
              <a:blip r:embed="rId5">
                <a:alphaModFix/>
              </a:blip>
              <a:stretch>
                <a:fillRect/>
              </a:stretch>
            </a:blipFill>
            <a:ln>
              <a:noFill/>
            </a:ln>
          </p:spPr>
          <p:txBody>
            <a:bodyPr/>
            <a:lstStyle/>
            <a:p>
              <a:endParaRPr lang="LID4096"/>
            </a:p>
          </p:txBody>
        </p:sp>
      </p:grpSp>
      <p:sp>
        <p:nvSpPr>
          <p:cNvPr id="88" name="Google Shape;88;p1"/>
          <p:cNvSpPr/>
          <p:nvPr/>
        </p:nvSpPr>
        <p:spPr>
          <a:xfrm>
            <a:off x="3929095" y="2612452"/>
            <a:ext cx="269332" cy="269332"/>
          </a:xfrm>
          <a:custGeom>
            <a:avLst/>
            <a:gdLst/>
            <a:ahLst/>
            <a:cxnLst/>
            <a:rect l="l" t="t" r="r" b="b"/>
            <a:pathLst>
              <a:path w="269332" h="269332" extrusionOk="0">
                <a:moveTo>
                  <a:pt x="0" y="0"/>
                </a:moveTo>
                <a:lnTo>
                  <a:pt x="269332" y="0"/>
                </a:lnTo>
                <a:lnTo>
                  <a:pt x="269332" y="269332"/>
                </a:lnTo>
                <a:lnTo>
                  <a:pt x="0" y="269332"/>
                </a:lnTo>
                <a:lnTo>
                  <a:pt x="0" y="0"/>
                </a:lnTo>
                <a:close/>
              </a:path>
            </a:pathLst>
          </a:custGeom>
          <a:blipFill rotWithShape="1">
            <a:blip r:embed="rId6">
              <a:alphaModFix/>
            </a:blip>
            <a:stretch>
              <a:fillRect/>
            </a:stretch>
          </a:blipFill>
          <a:ln>
            <a:noFill/>
          </a:ln>
        </p:spPr>
        <p:txBody>
          <a:bodyPr/>
          <a:lstStyle/>
          <a:p>
            <a:endParaRPr lang="LID4096"/>
          </a:p>
        </p:txBody>
      </p:sp>
      <p:sp>
        <p:nvSpPr>
          <p:cNvPr id="89" name="Google Shape;89;p1"/>
          <p:cNvSpPr/>
          <p:nvPr/>
        </p:nvSpPr>
        <p:spPr>
          <a:xfrm rot="4108629" flipH="1">
            <a:off x="14524001" y="6188587"/>
            <a:ext cx="2542243" cy="1884437"/>
          </a:xfrm>
          <a:custGeom>
            <a:avLst/>
            <a:gdLst/>
            <a:ahLst/>
            <a:cxnLst/>
            <a:rect l="l" t="t" r="r" b="b"/>
            <a:pathLst>
              <a:path w="2542243" h="1884437" extrusionOk="0">
                <a:moveTo>
                  <a:pt x="2542242" y="0"/>
                </a:moveTo>
                <a:lnTo>
                  <a:pt x="0" y="0"/>
                </a:lnTo>
                <a:lnTo>
                  <a:pt x="0" y="1884438"/>
                </a:lnTo>
                <a:lnTo>
                  <a:pt x="2542242" y="1884438"/>
                </a:lnTo>
                <a:lnTo>
                  <a:pt x="2542242" y="0"/>
                </a:lnTo>
                <a:close/>
              </a:path>
            </a:pathLst>
          </a:custGeom>
          <a:blipFill rotWithShape="1">
            <a:blip r:embed="rId7">
              <a:alphaModFix/>
            </a:blip>
            <a:stretch>
              <a:fillRect/>
            </a:stretch>
          </a:blipFill>
          <a:ln>
            <a:noFill/>
          </a:ln>
        </p:spPr>
        <p:txBody>
          <a:bodyPr/>
          <a:lstStyle/>
          <a:p>
            <a:endParaRPr lang="LID4096"/>
          </a:p>
        </p:txBody>
      </p:sp>
      <p:sp>
        <p:nvSpPr>
          <p:cNvPr id="90" name="Google Shape;90;p1"/>
          <p:cNvSpPr/>
          <p:nvPr/>
        </p:nvSpPr>
        <p:spPr>
          <a:xfrm>
            <a:off x="8345585" y="4993516"/>
            <a:ext cx="627613" cy="627613"/>
          </a:xfrm>
          <a:custGeom>
            <a:avLst/>
            <a:gdLst/>
            <a:ahLst/>
            <a:cxnLst/>
            <a:rect l="l" t="t" r="r" b="b"/>
            <a:pathLst>
              <a:path w="627613" h="627613" extrusionOk="0">
                <a:moveTo>
                  <a:pt x="0" y="0"/>
                </a:moveTo>
                <a:lnTo>
                  <a:pt x="627613" y="0"/>
                </a:lnTo>
                <a:lnTo>
                  <a:pt x="627613" y="627614"/>
                </a:lnTo>
                <a:lnTo>
                  <a:pt x="0" y="627614"/>
                </a:lnTo>
                <a:lnTo>
                  <a:pt x="0" y="0"/>
                </a:lnTo>
                <a:close/>
              </a:path>
            </a:pathLst>
          </a:custGeom>
          <a:blipFill rotWithShape="1">
            <a:blip r:embed="rId6">
              <a:alphaModFix/>
            </a:blip>
            <a:stretch>
              <a:fillRect/>
            </a:stretch>
          </a:blipFill>
          <a:ln>
            <a:noFill/>
          </a:ln>
        </p:spPr>
        <p:txBody>
          <a:bodyPr/>
          <a:lstStyle/>
          <a:p>
            <a:endParaRPr lang="LID4096"/>
          </a:p>
        </p:txBody>
      </p:sp>
      <p:sp>
        <p:nvSpPr>
          <p:cNvPr id="91" name="Google Shape;91;p1"/>
          <p:cNvSpPr/>
          <p:nvPr/>
        </p:nvSpPr>
        <p:spPr>
          <a:xfrm>
            <a:off x="17290542" y="8611906"/>
            <a:ext cx="627613" cy="627613"/>
          </a:xfrm>
          <a:custGeom>
            <a:avLst/>
            <a:gdLst/>
            <a:ahLst/>
            <a:cxnLst/>
            <a:rect l="l" t="t" r="r" b="b"/>
            <a:pathLst>
              <a:path w="627613" h="627613" extrusionOk="0">
                <a:moveTo>
                  <a:pt x="0" y="0"/>
                </a:moveTo>
                <a:lnTo>
                  <a:pt x="627614" y="0"/>
                </a:lnTo>
                <a:lnTo>
                  <a:pt x="627614" y="627613"/>
                </a:lnTo>
                <a:lnTo>
                  <a:pt x="0" y="627613"/>
                </a:lnTo>
                <a:lnTo>
                  <a:pt x="0" y="0"/>
                </a:lnTo>
                <a:close/>
              </a:path>
            </a:pathLst>
          </a:custGeom>
          <a:blipFill rotWithShape="1">
            <a:blip r:embed="rId6">
              <a:alphaModFix/>
            </a:blip>
            <a:stretch>
              <a:fillRect/>
            </a:stretch>
          </a:blipFill>
          <a:ln>
            <a:noFill/>
          </a:ln>
        </p:spPr>
        <p:txBody>
          <a:bodyPr/>
          <a:lstStyle/>
          <a:p>
            <a:endParaRPr lang="LID4096"/>
          </a:p>
        </p:txBody>
      </p:sp>
      <p:sp>
        <p:nvSpPr>
          <p:cNvPr id="92" name="Google Shape;92;p1"/>
          <p:cNvSpPr/>
          <p:nvPr/>
        </p:nvSpPr>
        <p:spPr>
          <a:xfrm>
            <a:off x="524821" y="4572000"/>
            <a:ext cx="350770" cy="350770"/>
          </a:xfrm>
          <a:custGeom>
            <a:avLst/>
            <a:gdLst/>
            <a:ahLst/>
            <a:cxnLst/>
            <a:rect l="l" t="t" r="r" b="b"/>
            <a:pathLst>
              <a:path w="350770" h="350770" extrusionOk="0">
                <a:moveTo>
                  <a:pt x="0" y="0"/>
                </a:moveTo>
                <a:lnTo>
                  <a:pt x="350769" y="0"/>
                </a:lnTo>
                <a:lnTo>
                  <a:pt x="350769" y="350770"/>
                </a:lnTo>
                <a:lnTo>
                  <a:pt x="0" y="350770"/>
                </a:lnTo>
                <a:lnTo>
                  <a:pt x="0" y="0"/>
                </a:lnTo>
                <a:close/>
              </a:path>
            </a:pathLst>
          </a:custGeom>
          <a:blipFill rotWithShape="1">
            <a:blip r:embed="rId6">
              <a:alphaModFix/>
            </a:blip>
            <a:stretch>
              <a:fillRect/>
            </a:stretch>
          </a:blipFill>
          <a:ln>
            <a:noFill/>
          </a:ln>
        </p:spPr>
        <p:txBody>
          <a:bodyPr/>
          <a:lstStyle/>
          <a:p>
            <a:endParaRPr lang="LID4096"/>
          </a:p>
        </p:txBody>
      </p:sp>
      <p:sp>
        <p:nvSpPr>
          <p:cNvPr id="93" name="Google Shape;93;p1"/>
          <p:cNvSpPr/>
          <p:nvPr/>
        </p:nvSpPr>
        <p:spPr>
          <a:xfrm>
            <a:off x="11358842" y="1700835"/>
            <a:ext cx="350770" cy="350770"/>
          </a:xfrm>
          <a:custGeom>
            <a:avLst/>
            <a:gdLst/>
            <a:ahLst/>
            <a:cxnLst/>
            <a:rect l="l" t="t" r="r" b="b"/>
            <a:pathLst>
              <a:path w="350770" h="350770" extrusionOk="0">
                <a:moveTo>
                  <a:pt x="0" y="0"/>
                </a:moveTo>
                <a:lnTo>
                  <a:pt x="350770" y="0"/>
                </a:lnTo>
                <a:lnTo>
                  <a:pt x="350770" y="350769"/>
                </a:lnTo>
                <a:lnTo>
                  <a:pt x="0" y="350769"/>
                </a:lnTo>
                <a:lnTo>
                  <a:pt x="0" y="0"/>
                </a:lnTo>
                <a:close/>
              </a:path>
            </a:pathLst>
          </a:custGeom>
          <a:blipFill rotWithShape="1">
            <a:blip r:embed="rId6">
              <a:alphaModFix/>
            </a:blip>
            <a:stretch>
              <a:fillRect/>
            </a:stretch>
          </a:blipFill>
          <a:ln>
            <a:noFill/>
          </a:ln>
        </p:spPr>
        <p:txBody>
          <a:bodyPr/>
          <a:lstStyle/>
          <a:p>
            <a:endParaRPr lang="LID4096"/>
          </a:p>
        </p:txBody>
      </p:sp>
      <p:sp>
        <p:nvSpPr>
          <p:cNvPr id="94" name="Google Shape;94;p1"/>
          <p:cNvSpPr txBox="1"/>
          <p:nvPr/>
        </p:nvSpPr>
        <p:spPr>
          <a:xfrm>
            <a:off x="1709861" y="2197899"/>
            <a:ext cx="10992000" cy="4428300"/>
          </a:xfrm>
          <a:prstGeom prst="rect">
            <a:avLst/>
          </a:prstGeom>
          <a:noFill/>
          <a:ln>
            <a:noFill/>
          </a:ln>
        </p:spPr>
        <p:txBody>
          <a:bodyPr spcFirstLastPara="1" wrap="square" lIns="0" tIns="0" rIns="0" bIns="0" anchor="t" anchorCtr="0">
            <a:spAutoFit/>
          </a:bodyPr>
          <a:lstStyle/>
          <a:p>
            <a:pPr marL="0" marR="0" lvl="0" indent="0" algn="l" rtl="0">
              <a:lnSpc>
                <a:spcPct val="79996"/>
              </a:lnSpc>
              <a:spcBef>
                <a:spcPts val="0"/>
              </a:spcBef>
              <a:spcAft>
                <a:spcPts val="0"/>
              </a:spcAft>
              <a:buClr>
                <a:srgbClr val="000000"/>
              </a:buClr>
              <a:buSzPts val="11988"/>
              <a:buFont typeface="Arial"/>
              <a:buNone/>
            </a:pPr>
            <a:r>
              <a:rPr lang="en-US" sz="11988" b="1" i="0" u="none" strike="noStrike" cap="none" dirty="0">
                <a:solidFill>
                  <a:srgbClr val="FFFFFF"/>
                </a:solidFill>
                <a:latin typeface="Helvetica Neue"/>
                <a:ea typeface="Helvetica Neue"/>
                <a:cs typeface="Helvetica Neue"/>
                <a:sym typeface="Helvetica Neue"/>
              </a:rPr>
              <a:t>CubeSat </a:t>
            </a:r>
            <a:r>
              <a:rPr lang="en-US" sz="11988" b="1" i="0" u="none" strike="noStrike" cap="none" dirty="0">
                <a:solidFill>
                  <a:srgbClr val="02CB9B"/>
                </a:solidFill>
                <a:latin typeface="Helvetica Neue"/>
                <a:ea typeface="Helvetica Neue"/>
                <a:cs typeface="Helvetica Neue"/>
                <a:sym typeface="Helvetica Neue"/>
              </a:rPr>
              <a:t>Design </a:t>
            </a:r>
            <a:r>
              <a:rPr lang="en-US" sz="11988" b="1" i="0" u="none" strike="noStrike" cap="none" dirty="0">
                <a:solidFill>
                  <a:srgbClr val="FFFFFF"/>
                </a:solidFill>
                <a:latin typeface="Helvetica Neue"/>
                <a:ea typeface="Helvetica Neue"/>
                <a:cs typeface="Helvetica Neue"/>
                <a:sym typeface="Helvetica Neue"/>
              </a:rPr>
              <a:t>Challenge</a:t>
            </a:r>
            <a:endParaRPr sz="11988" b="1" i="0" u="none" strike="noStrike" cap="none" dirty="0">
              <a:solidFill>
                <a:srgbClr val="FFFFFF"/>
              </a:solidFill>
              <a:latin typeface="Helvetica Neue"/>
              <a:ea typeface="Helvetica Neue"/>
              <a:cs typeface="Helvetica Neue"/>
              <a:sym typeface="Helvetica Neue"/>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9"/>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96609" b="-54728"/>
            </a:stretch>
          </a:blipFill>
          <a:ln>
            <a:noFill/>
          </a:ln>
        </p:spPr>
        <p:txBody>
          <a:bodyPr/>
          <a:lstStyle/>
          <a:p>
            <a:endParaRPr lang="LID4096"/>
          </a:p>
        </p:txBody>
      </p:sp>
      <p:grpSp>
        <p:nvGrpSpPr>
          <p:cNvPr id="271" name="Google Shape;271;p9"/>
          <p:cNvGrpSpPr/>
          <p:nvPr/>
        </p:nvGrpSpPr>
        <p:grpSpPr>
          <a:xfrm>
            <a:off x="757555" y="-1288166"/>
            <a:ext cx="18006695" cy="15044704"/>
            <a:chOff x="1" y="0"/>
            <a:chExt cx="24008928" cy="20059606"/>
          </a:xfrm>
        </p:grpSpPr>
        <p:grpSp>
          <p:nvGrpSpPr>
            <p:cNvPr id="272" name="Google Shape;272;p9"/>
            <p:cNvGrpSpPr/>
            <p:nvPr/>
          </p:nvGrpSpPr>
          <p:grpSpPr>
            <a:xfrm>
              <a:off x="19894129" y="1717555"/>
              <a:ext cx="4114800" cy="13716000"/>
              <a:chOff x="0" y="0"/>
              <a:chExt cx="812800" cy="2709333"/>
            </a:xfrm>
          </p:grpSpPr>
          <p:sp>
            <p:nvSpPr>
              <p:cNvPr id="273" name="Google Shape;273;p9"/>
              <p:cNvSpPr/>
              <p:nvPr/>
            </p:nvSpPr>
            <p:spPr>
              <a:xfrm>
                <a:off x="0" y="0"/>
                <a:ext cx="812800" cy="2709333"/>
              </a:xfrm>
              <a:custGeom>
                <a:avLst/>
                <a:gdLst/>
                <a:ahLst/>
                <a:cxnLst/>
                <a:rect l="l" t="t" r="r" b="b"/>
                <a:pathLst>
                  <a:path w="812800" h="2709333" extrusionOk="0">
                    <a:moveTo>
                      <a:pt x="0" y="0"/>
                    </a:moveTo>
                    <a:lnTo>
                      <a:pt x="812800" y="0"/>
                    </a:lnTo>
                    <a:lnTo>
                      <a:pt x="812800" y="2709333"/>
                    </a:lnTo>
                    <a:lnTo>
                      <a:pt x="0" y="2709333"/>
                    </a:lnTo>
                    <a:close/>
                  </a:path>
                </a:pathLst>
              </a:custGeom>
              <a:solidFill>
                <a:srgbClr val="EDEDED"/>
              </a:solidFill>
              <a:ln>
                <a:noFill/>
              </a:ln>
            </p:spPr>
            <p:txBody>
              <a:bodyPr/>
              <a:lstStyle/>
              <a:p>
                <a:endParaRPr lang="LID4096"/>
              </a:p>
            </p:txBody>
          </p:sp>
          <p:sp>
            <p:nvSpPr>
              <p:cNvPr id="274" name="Google Shape;274;p9"/>
              <p:cNvSpPr txBox="1"/>
              <p:nvPr/>
            </p:nvSpPr>
            <p:spPr>
              <a:xfrm>
                <a:off x="0" y="104775"/>
                <a:ext cx="812800" cy="2604558"/>
              </a:xfrm>
              <a:prstGeom prst="rect">
                <a:avLst/>
              </a:prstGeom>
              <a:noFill/>
              <a:ln>
                <a:noFill/>
              </a:ln>
            </p:spPr>
            <p:txBody>
              <a:bodyPr spcFirstLastPara="1" wrap="square" lIns="50800" tIns="50800" rIns="50800" bIns="50800" anchor="ctr" anchorCtr="0">
                <a:noAutofit/>
              </a:bodyPr>
              <a:lstStyle/>
              <a:p>
                <a:pPr marL="0" marR="0" lvl="0" indent="0" algn="ctr" rtl="0">
                  <a:lnSpc>
                    <a:spcPct val="44388"/>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275" name="Google Shape;275;p9"/>
            <p:cNvSpPr/>
            <p:nvPr/>
          </p:nvSpPr>
          <p:spPr>
            <a:xfrm rot="-5629906" flipH="1">
              <a:off x="7366680" y="2344426"/>
              <a:ext cx="16060656" cy="12147697"/>
            </a:xfrm>
            <a:custGeom>
              <a:avLst/>
              <a:gdLst/>
              <a:ahLst/>
              <a:cxnLst/>
              <a:rect l="l" t="t" r="r" b="b"/>
              <a:pathLst>
                <a:path w="16060656" h="12147697" extrusionOk="0">
                  <a:moveTo>
                    <a:pt x="0" y="12147696"/>
                  </a:moveTo>
                  <a:lnTo>
                    <a:pt x="16060657" y="12147696"/>
                  </a:lnTo>
                  <a:lnTo>
                    <a:pt x="16060657" y="0"/>
                  </a:lnTo>
                  <a:lnTo>
                    <a:pt x="0" y="0"/>
                  </a:lnTo>
                  <a:lnTo>
                    <a:pt x="0" y="12147696"/>
                  </a:lnTo>
                  <a:close/>
                </a:path>
              </a:pathLst>
            </a:custGeom>
            <a:blipFill rotWithShape="1">
              <a:blip r:embed="rId4">
                <a:alphaModFix/>
              </a:blip>
              <a:stretch>
                <a:fillRect/>
              </a:stretch>
            </a:blipFill>
            <a:ln>
              <a:noFill/>
            </a:ln>
          </p:spPr>
          <p:txBody>
            <a:bodyPr/>
            <a:lstStyle/>
            <a:p>
              <a:endParaRPr lang="LID4096"/>
            </a:p>
          </p:txBody>
        </p:sp>
        <p:sp>
          <p:nvSpPr>
            <p:cNvPr id="276" name="Google Shape;276;p9"/>
            <p:cNvSpPr/>
            <p:nvPr/>
          </p:nvSpPr>
          <p:spPr>
            <a:xfrm rot="-528366">
              <a:off x="557383" y="9433457"/>
              <a:ext cx="22126436" cy="8985429"/>
            </a:xfrm>
            <a:custGeom>
              <a:avLst/>
              <a:gdLst/>
              <a:ahLst/>
              <a:cxnLst/>
              <a:rect l="l" t="t" r="r" b="b"/>
              <a:pathLst>
                <a:path w="22126436" h="8985429" extrusionOk="0">
                  <a:moveTo>
                    <a:pt x="0" y="0"/>
                  </a:moveTo>
                  <a:lnTo>
                    <a:pt x="22126435" y="0"/>
                  </a:lnTo>
                  <a:lnTo>
                    <a:pt x="22126435" y="8985430"/>
                  </a:lnTo>
                  <a:lnTo>
                    <a:pt x="0" y="8985430"/>
                  </a:lnTo>
                  <a:lnTo>
                    <a:pt x="0" y="0"/>
                  </a:lnTo>
                  <a:close/>
                </a:path>
              </a:pathLst>
            </a:custGeom>
            <a:blipFill rotWithShape="1">
              <a:blip r:embed="rId5">
                <a:alphaModFix/>
              </a:blip>
              <a:stretch>
                <a:fillRect l="-22797"/>
              </a:stretch>
            </a:blipFill>
            <a:ln>
              <a:noFill/>
            </a:ln>
          </p:spPr>
          <p:txBody>
            <a:bodyPr/>
            <a:lstStyle/>
            <a:p>
              <a:endParaRPr lang="LID4096"/>
            </a:p>
          </p:txBody>
        </p:sp>
      </p:grpSp>
      <p:sp>
        <p:nvSpPr>
          <p:cNvPr id="277" name="Google Shape;277;p9"/>
          <p:cNvSpPr txBox="1"/>
          <p:nvPr/>
        </p:nvSpPr>
        <p:spPr>
          <a:xfrm>
            <a:off x="1219200" y="2599092"/>
            <a:ext cx="8312546" cy="3120983"/>
          </a:xfrm>
          <a:prstGeom prst="rect">
            <a:avLst/>
          </a:prstGeom>
          <a:noFill/>
          <a:ln>
            <a:noFill/>
          </a:ln>
        </p:spPr>
        <p:txBody>
          <a:bodyPr spcFirstLastPara="1" wrap="square" lIns="0" tIns="0" rIns="0" bIns="0" anchor="t" anchorCtr="0">
            <a:spAutoFit/>
          </a:bodyPr>
          <a:lstStyle/>
          <a:p>
            <a:pPr marL="0" marR="0" lvl="0" indent="0" algn="l" rtl="0">
              <a:lnSpc>
                <a:spcPct val="85000"/>
              </a:lnSpc>
              <a:spcBef>
                <a:spcPts val="0"/>
              </a:spcBef>
              <a:spcAft>
                <a:spcPts val="0"/>
              </a:spcAft>
              <a:buClr>
                <a:srgbClr val="000000"/>
              </a:buClr>
              <a:buSzPts val="9500"/>
              <a:buFont typeface="Arial"/>
              <a:buNone/>
            </a:pPr>
            <a:r>
              <a:rPr lang="en-US" sz="9500" b="1" i="0" u="none" strike="noStrike" cap="none" dirty="0">
                <a:solidFill>
                  <a:srgbClr val="02CB9B"/>
                </a:solidFill>
                <a:latin typeface="Helvetica Neue"/>
                <a:ea typeface="Helvetica Neue"/>
                <a:cs typeface="Helvetica Neue"/>
                <a:sym typeface="Helvetica Neue"/>
              </a:rPr>
              <a:t>Conclusion &amp;</a:t>
            </a:r>
            <a:r>
              <a:rPr lang="en-US" sz="9500" b="1" i="0" u="none" strike="noStrike" cap="none" dirty="0">
                <a:solidFill>
                  <a:srgbClr val="FFFFFF"/>
                </a:solidFill>
                <a:latin typeface="Helvetica Neue"/>
                <a:ea typeface="Helvetica Neue"/>
                <a:cs typeface="Helvetica Neue"/>
                <a:sym typeface="Helvetica Neue"/>
              </a:rPr>
              <a:t> Future Prospects</a:t>
            </a:r>
            <a:endParaRPr sz="1400" b="0" i="0" u="none" strike="noStrike" cap="none" dirty="0">
              <a:solidFill>
                <a:srgbClr val="000000"/>
              </a:solidFill>
              <a:latin typeface="Arial"/>
              <a:ea typeface="Arial"/>
              <a:cs typeface="Arial"/>
              <a:sym typeface="Arial"/>
            </a:endParaRPr>
          </a:p>
        </p:txBody>
      </p:sp>
      <p:sp>
        <p:nvSpPr>
          <p:cNvPr id="278" name="Google Shape;278;p9"/>
          <p:cNvSpPr/>
          <p:nvPr/>
        </p:nvSpPr>
        <p:spPr>
          <a:xfrm rot="1628677">
            <a:off x="8814127" y="1476578"/>
            <a:ext cx="1600909" cy="1961024"/>
          </a:xfrm>
          <a:custGeom>
            <a:avLst/>
            <a:gdLst/>
            <a:ahLst/>
            <a:cxnLst/>
            <a:rect l="l" t="t" r="r" b="b"/>
            <a:pathLst>
              <a:path w="1600909" h="1961024" extrusionOk="0">
                <a:moveTo>
                  <a:pt x="0" y="0"/>
                </a:moveTo>
                <a:lnTo>
                  <a:pt x="1600909" y="0"/>
                </a:lnTo>
                <a:lnTo>
                  <a:pt x="1600909" y="1961024"/>
                </a:lnTo>
                <a:lnTo>
                  <a:pt x="0" y="1961024"/>
                </a:lnTo>
                <a:lnTo>
                  <a:pt x="0" y="0"/>
                </a:lnTo>
                <a:close/>
              </a:path>
            </a:pathLst>
          </a:custGeom>
          <a:blipFill rotWithShape="1">
            <a:blip r:embed="rId6">
              <a:alphaModFix/>
            </a:blip>
            <a:stretch>
              <a:fillRect/>
            </a:stretch>
          </a:blipFill>
          <a:ln>
            <a:noFill/>
          </a:ln>
        </p:spPr>
        <p:txBody>
          <a:bodyPr/>
          <a:lstStyle/>
          <a:p>
            <a:endParaRPr lang="LID4096"/>
          </a:p>
        </p:txBody>
      </p:sp>
      <p:sp>
        <p:nvSpPr>
          <p:cNvPr id="279" name="Google Shape;279;p9"/>
          <p:cNvSpPr/>
          <p:nvPr/>
        </p:nvSpPr>
        <p:spPr>
          <a:xfrm>
            <a:off x="1628184" y="1289089"/>
            <a:ext cx="358791" cy="358791"/>
          </a:xfrm>
          <a:custGeom>
            <a:avLst/>
            <a:gdLst/>
            <a:ahLst/>
            <a:cxnLst/>
            <a:rect l="l" t="t" r="r" b="b"/>
            <a:pathLst>
              <a:path w="358791" h="358791" extrusionOk="0">
                <a:moveTo>
                  <a:pt x="0" y="0"/>
                </a:moveTo>
                <a:lnTo>
                  <a:pt x="358791" y="0"/>
                </a:lnTo>
                <a:lnTo>
                  <a:pt x="358791" y="358791"/>
                </a:lnTo>
                <a:lnTo>
                  <a:pt x="0" y="358791"/>
                </a:lnTo>
                <a:lnTo>
                  <a:pt x="0" y="0"/>
                </a:lnTo>
                <a:close/>
              </a:path>
            </a:pathLst>
          </a:custGeom>
          <a:blipFill rotWithShape="1">
            <a:blip r:embed="rId7">
              <a:alphaModFix/>
            </a:blip>
            <a:stretch>
              <a:fillRect/>
            </a:stretch>
          </a:blipFill>
          <a:ln>
            <a:noFill/>
          </a:ln>
        </p:spPr>
        <p:txBody>
          <a:bodyPr/>
          <a:lstStyle/>
          <a:p>
            <a:endParaRPr lang="LID4096"/>
          </a:p>
        </p:txBody>
      </p:sp>
      <p:sp>
        <p:nvSpPr>
          <p:cNvPr id="280" name="Google Shape;280;p9"/>
          <p:cNvSpPr/>
          <p:nvPr/>
        </p:nvSpPr>
        <p:spPr>
          <a:xfrm>
            <a:off x="6334468" y="8212067"/>
            <a:ext cx="627613" cy="627613"/>
          </a:xfrm>
          <a:custGeom>
            <a:avLst/>
            <a:gdLst/>
            <a:ahLst/>
            <a:cxnLst/>
            <a:rect l="l" t="t" r="r" b="b"/>
            <a:pathLst>
              <a:path w="627613" h="627613" extrusionOk="0">
                <a:moveTo>
                  <a:pt x="0" y="0"/>
                </a:moveTo>
                <a:lnTo>
                  <a:pt x="627613" y="0"/>
                </a:lnTo>
                <a:lnTo>
                  <a:pt x="627613" y="627613"/>
                </a:lnTo>
                <a:lnTo>
                  <a:pt x="0" y="627613"/>
                </a:lnTo>
                <a:lnTo>
                  <a:pt x="0" y="0"/>
                </a:lnTo>
                <a:close/>
              </a:path>
            </a:pathLst>
          </a:custGeom>
          <a:blipFill rotWithShape="1">
            <a:blip r:embed="rId7">
              <a:alphaModFix/>
            </a:blip>
            <a:stretch>
              <a:fillRect/>
            </a:stretch>
          </a:blipFill>
          <a:ln>
            <a:noFill/>
          </a:ln>
        </p:spPr>
        <p:txBody>
          <a:bodyPr/>
          <a:lstStyle/>
          <a:p>
            <a:endParaRPr lang="LID4096"/>
          </a:p>
        </p:txBody>
      </p:sp>
      <p:sp>
        <p:nvSpPr>
          <p:cNvPr id="281" name="Google Shape;281;p9"/>
          <p:cNvSpPr txBox="1"/>
          <p:nvPr/>
        </p:nvSpPr>
        <p:spPr>
          <a:xfrm>
            <a:off x="10629066" y="198216"/>
            <a:ext cx="6420000" cy="9651873"/>
          </a:xfrm>
          <a:prstGeom prst="rect">
            <a:avLst/>
          </a:prstGeom>
          <a:noFill/>
          <a:ln>
            <a:noFill/>
          </a:ln>
        </p:spPr>
        <p:txBody>
          <a:bodyPr spcFirstLastPara="1" wrap="square" lIns="0" tIns="0" rIns="0" bIns="0" anchor="t" anchorCtr="0">
            <a:spAutoFit/>
          </a:bodyPr>
          <a:lstStyle/>
          <a:p>
            <a:pPr>
              <a:lnSpc>
                <a:spcPct val="115000"/>
              </a:lnSpc>
              <a:spcAft>
                <a:spcPts val="800"/>
              </a:spcAft>
            </a:pPr>
            <a:r>
              <a:rPr lang="en-US" sz="4400" kern="100" dirty="0">
                <a:effectLst/>
                <a:latin typeface="Tahoma" panose="020B0604030504040204" pitchFamily="34" charset="0"/>
                <a:ea typeface="Aptos" panose="020B0004020202020204" pitchFamily="34" charset="0"/>
                <a:cs typeface="Times New Roman" panose="02020603050405020304" pitchFamily="18" charset="0"/>
              </a:rPr>
              <a:t>The </a:t>
            </a:r>
            <a:r>
              <a:rPr lang="en-US" sz="4400" b="1" kern="100" dirty="0">
                <a:effectLst/>
                <a:latin typeface="Tahoma" panose="020B0604030504040204" pitchFamily="34" charset="0"/>
                <a:ea typeface="Aptos" panose="020B0004020202020204" pitchFamily="34" charset="0"/>
                <a:cs typeface="Times New Roman" panose="02020603050405020304" pitchFamily="18" charset="0"/>
              </a:rPr>
              <a:t>Artimis</a:t>
            </a:r>
            <a:r>
              <a:rPr lang="en-US" sz="4400" kern="100" dirty="0">
                <a:effectLst/>
                <a:latin typeface="Tahoma" panose="020B0604030504040204" pitchFamily="34" charset="0"/>
                <a:ea typeface="Aptos" panose="020B0004020202020204" pitchFamily="34" charset="0"/>
                <a:cs typeface="Times New Roman" panose="02020603050405020304" pitchFamily="18" charset="0"/>
              </a:rPr>
              <a:t> C-RAM mission can empower farmers, improve agricultural practices, and contribute to sustainable economic growth in Rwanda.</a:t>
            </a:r>
            <a:endParaRPr lang="en-US" sz="4400" kern="100" dirty="0">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pPr>
            <a:endParaRPr lang="en-US" sz="4400" kern="100" dirty="0">
              <a:latin typeface="Aptos" panose="020B0004020202020204" pitchFamily="34" charset="0"/>
              <a:cs typeface="Times New Roman" panose="02020603050405020304" pitchFamily="18" charset="0"/>
            </a:endParaRPr>
          </a:p>
          <a:p>
            <a:pPr>
              <a:lnSpc>
                <a:spcPct val="115000"/>
              </a:lnSpc>
              <a:spcAft>
                <a:spcPts val="800"/>
              </a:spcAft>
            </a:pPr>
            <a:r>
              <a:rPr lang="en-US" sz="4400" dirty="0"/>
              <a:t>Future Work are Constellation Expansion and regional collaboration.</a:t>
            </a:r>
            <a:endParaRPr lang="en-US" sz="4400" b="0" i="0" u="none" strike="noStrike" cap="none" dirty="0">
              <a:solidFill>
                <a:srgbClr val="000000"/>
              </a:solidFill>
              <a:latin typeface="Arial"/>
              <a:ea typeface="Arial"/>
              <a:cs typeface="Arial"/>
              <a:sym typeface="Arial"/>
            </a:endParaRPr>
          </a:p>
        </p:txBody>
      </p:sp>
      <p:sp>
        <p:nvSpPr>
          <p:cNvPr id="2" name="Rectangle 1">
            <a:extLst>
              <a:ext uri="{FF2B5EF4-FFF2-40B4-BE49-F238E27FC236}">
                <a16:creationId xmlns:a16="http://schemas.microsoft.com/office/drawing/2014/main" id="{A75CD3BA-3984-1488-5BB1-4E947FC80FBE}"/>
              </a:ext>
            </a:extLst>
          </p:cNvPr>
          <p:cNvSpPr>
            <a:spLocks noChangeArrowheads="1"/>
          </p:cNvSpPr>
          <p:nvPr/>
        </p:nvSpPr>
        <p:spPr bwMode="auto">
          <a:xfrm>
            <a:off x="0" y="0"/>
            <a:ext cx="18288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LID4096" altLang="LID4096" sz="1200" b="1" i="0" u="none" strike="noStrike" cap="none" normalizeH="0" baseline="0">
                <a:ln>
                  <a:noFill/>
                </a:ln>
                <a:solidFill>
                  <a:srgbClr val="1F1F1F"/>
                </a:solidFill>
                <a:effectLst/>
                <a:latin typeface="Google Sans"/>
              </a:rPr>
              <a:t>To empower Rwandan farmers with data-driven insights from a CubeSat, improving crop management and boosting agricultural productivity.</a:t>
            </a:r>
            <a:endParaRPr kumimoji="0" lang="LID4096" altLang="LID4096" sz="1800" b="0" i="0" u="none" strike="noStrike" cap="none" normalizeH="0" baseline="0">
              <a:ln>
                <a:noFill/>
              </a:ln>
              <a:solidFill>
                <a:schemeClr val="tx1"/>
              </a:solidFill>
              <a:effectLst/>
              <a:latin typeface="Arial" panose="020B0604020202020204" pitchFamily="34" charset="0"/>
            </a:endParaRPr>
          </a:p>
        </p:txBody>
      </p:sp>
      <p:sp>
        <p:nvSpPr>
          <p:cNvPr id="3" name="Rectangle 2">
            <a:extLst>
              <a:ext uri="{FF2B5EF4-FFF2-40B4-BE49-F238E27FC236}">
                <a16:creationId xmlns:a16="http://schemas.microsoft.com/office/drawing/2014/main" id="{C2FF2B9E-63C7-6662-B62A-1715BE92C450}"/>
              </a:ext>
            </a:extLst>
          </p:cNvPr>
          <p:cNvSpPr>
            <a:spLocks noChangeArrowheads="1"/>
          </p:cNvSpPr>
          <p:nvPr/>
        </p:nvSpPr>
        <p:spPr bwMode="auto">
          <a:xfrm>
            <a:off x="152400" y="152400"/>
            <a:ext cx="18288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LID4096" altLang="LID4096" sz="1200" b="1" i="0" u="none" strike="noStrike" cap="none" normalizeH="0" baseline="0">
                <a:ln>
                  <a:noFill/>
                </a:ln>
                <a:solidFill>
                  <a:srgbClr val="1F1F1F"/>
                </a:solidFill>
                <a:effectLst/>
                <a:latin typeface="Google Sans"/>
              </a:rPr>
              <a:t>To empower Rwandan farmers with data-driven insights from a CubeSat, improving crop management and boosting agricultural productivity.</a:t>
            </a:r>
            <a:endParaRPr kumimoji="0" lang="LID4096" altLang="LID4096" sz="1800" b="0" i="0" u="none" strike="noStrike" cap="none" normalizeH="0" baseline="0">
              <a:ln>
                <a:noFill/>
              </a:ln>
              <a:solidFill>
                <a:schemeClr val="tx1"/>
              </a:solidFill>
              <a:effectLst/>
              <a:latin typeface="Arial" panose="020B0604020202020204" pitchFamily="34" charset="0"/>
            </a:endParaRPr>
          </a:p>
        </p:txBody>
      </p:sp>
    </p:spTree>
  </p:cSld>
  <p:clrMapOvr>
    <a:masterClrMapping/>
  </p:clrMapOvr>
  <p:transition spd="slow">
    <p:push/>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p10"/>
          <p:cNvSpPr/>
          <p:nvPr/>
        </p:nvSpPr>
        <p:spPr>
          <a:xfrm>
            <a:off x="0" y="6"/>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29970" b="-121374"/>
            </a:stretch>
          </a:blipFill>
          <a:ln>
            <a:noFill/>
          </a:ln>
        </p:spPr>
        <p:txBody>
          <a:bodyPr/>
          <a:lstStyle/>
          <a:p>
            <a:endParaRPr lang="LID4096"/>
          </a:p>
        </p:txBody>
      </p:sp>
      <p:sp>
        <p:nvSpPr>
          <p:cNvPr id="287" name="Google Shape;287;p10"/>
          <p:cNvSpPr/>
          <p:nvPr/>
        </p:nvSpPr>
        <p:spPr>
          <a:xfrm rot="1132755">
            <a:off x="-617640" y="6056890"/>
            <a:ext cx="20940455" cy="8460221"/>
          </a:xfrm>
          <a:custGeom>
            <a:avLst/>
            <a:gdLst/>
            <a:ahLst/>
            <a:cxnLst/>
            <a:rect l="l" t="t" r="r" b="b"/>
            <a:pathLst>
              <a:path w="20940455" h="8460221" extrusionOk="0">
                <a:moveTo>
                  <a:pt x="0" y="0"/>
                </a:moveTo>
                <a:lnTo>
                  <a:pt x="20940455" y="0"/>
                </a:lnTo>
                <a:lnTo>
                  <a:pt x="20940455" y="8460220"/>
                </a:lnTo>
                <a:lnTo>
                  <a:pt x="0" y="8460220"/>
                </a:lnTo>
                <a:lnTo>
                  <a:pt x="0" y="0"/>
                </a:lnTo>
                <a:close/>
              </a:path>
            </a:pathLst>
          </a:custGeom>
          <a:blipFill rotWithShape="1">
            <a:blip r:embed="rId4">
              <a:alphaModFix/>
            </a:blip>
            <a:stretch>
              <a:fillRect l="-47239" r="-133628" b="-138697"/>
            </a:stretch>
          </a:blipFill>
          <a:ln>
            <a:noFill/>
          </a:ln>
        </p:spPr>
        <p:txBody>
          <a:bodyPr/>
          <a:lstStyle/>
          <a:p>
            <a:endParaRPr lang="LID4096"/>
          </a:p>
        </p:txBody>
      </p:sp>
      <p:sp>
        <p:nvSpPr>
          <p:cNvPr id="288" name="Google Shape;288;p10"/>
          <p:cNvSpPr/>
          <p:nvPr/>
        </p:nvSpPr>
        <p:spPr>
          <a:xfrm>
            <a:off x="14764298" y="4810248"/>
            <a:ext cx="6364003" cy="5635036"/>
          </a:xfrm>
          <a:custGeom>
            <a:avLst/>
            <a:gdLst/>
            <a:ahLst/>
            <a:cxnLst/>
            <a:rect l="l" t="t" r="r" b="b"/>
            <a:pathLst>
              <a:path w="6364003" h="5635036" extrusionOk="0">
                <a:moveTo>
                  <a:pt x="0" y="0"/>
                </a:moveTo>
                <a:lnTo>
                  <a:pt x="6364003" y="0"/>
                </a:lnTo>
                <a:lnTo>
                  <a:pt x="6364003" y="5635036"/>
                </a:lnTo>
                <a:lnTo>
                  <a:pt x="0" y="5635036"/>
                </a:lnTo>
                <a:lnTo>
                  <a:pt x="0" y="0"/>
                </a:lnTo>
                <a:close/>
              </a:path>
            </a:pathLst>
          </a:custGeom>
          <a:blipFill rotWithShape="1">
            <a:blip r:embed="rId5">
              <a:alphaModFix/>
            </a:blip>
            <a:stretch>
              <a:fillRect/>
            </a:stretch>
          </a:blipFill>
          <a:ln>
            <a:noFill/>
          </a:ln>
        </p:spPr>
        <p:txBody>
          <a:bodyPr/>
          <a:lstStyle/>
          <a:p>
            <a:endParaRPr lang="LID4096"/>
          </a:p>
        </p:txBody>
      </p:sp>
      <p:sp>
        <p:nvSpPr>
          <p:cNvPr id="289" name="Google Shape;289;p10"/>
          <p:cNvSpPr/>
          <p:nvPr/>
        </p:nvSpPr>
        <p:spPr>
          <a:xfrm rot="657643">
            <a:off x="14726471" y="3867397"/>
            <a:ext cx="1586334" cy="1342435"/>
          </a:xfrm>
          <a:custGeom>
            <a:avLst/>
            <a:gdLst/>
            <a:ahLst/>
            <a:cxnLst/>
            <a:rect l="l" t="t" r="r" b="b"/>
            <a:pathLst>
              <a:path w="1586334" h="1342435" extrusionOk="0">
                <a:moveTo>
                  <a:pt x="0" y="0"/>
                </a:moveTo>
                <a:lnTo>
                  <a:pt x="1586334" y="0"/>
                </a:lnTo>
                <a:lnTo>
                  <a:pt x="1586334" y="1342435"/>
                </a:lnTo>
                <a:lnTo>
                  <a:pt x="0" y="1342435"/>
                </a:lnTo>
                <a:lnTo>
                  <a:pt x="0" y="0"/>
                </a:lnTo>
                <a:close/>
              </a:path>
            </a:pathLst>
          </a:custGeom>
          <a:blipFill rotWithShape="1">
            <a:blip r:embed="rId6">
              <a:alphaModFix amt="25000"/>
            </a:blip>
            <a:stretch>
              <a:fillRect/>
            </a:stretch>
          </a:blipFill>
          <a:ln>
            <a:noFill/>
          </a:ln>
        </p:spPr>
        <p:txBody>
          <a:bodyPr/>
          <a:lstStyle/>
          <a:p>
            <a:endParaRPr lang="LID4096"/>
          </a:p>
        </p:txBody>
      </p:sp>
      <p:sp>
        <p:nvSpPr>
          <p:cNvPr id="290" name="Google Shape;290;p10"/>
          <p:cNvSpPr/>
          <p:nvPr/>
        </p:nvSpPr>
        <p:spPr>
          <a:xfrm rot="1807283">
            <a:off x="777185" y="3391282"/>
            <a:ext cx="1585282" cy="1452515"/>
          </a:xfrm>
          <a:custGeom>
            <a:avLst/>
            <a:gdLst/>
            <a:ahLst/>
            <a:cxnLst/>
            <a:rect l="l" t="t" r="r" b="b"/>
            <a:pathLst>
              <a:path w="1585282" h="1452515" extrusionOk="0">
                <a:moveTo>
                  <a:pt x="0" y="0"/>
                </a:moveTo>
                <a:lnTo>
                  <a:pt x="1585282" y="0"/>
                </a:lnTo>
                <a:lnTo>
                  <a:pt x="1585282" y="1452515"/>
                </a:lnTo>
                <a:lnTo>
                  <a:pt x="0" y="1452515"/>
                </a:lnTo>
                <a:lnTo>
                  <a:pt x="0" y="0"/>
                </a:lnTo>
                <a:close/>
              </a:path>
            </a:pathLst>
          </a:custGeom>
          <a:blipFill rotWithShape="1">
            <a:blip r:embed="rId7">
              <a:alphaModFix amt="25000"/>
            </a:blip>
            <a:stretch>
              <a:fillRect/>
            </a:stretch>
          </a:blipFill>
          <a:ln>
            <a:noFill/>
          </a:ln>
        </p:spPr>
        <p:txBody>
          <a:bodyPr/>
          <a:lstStyle/>
          <a:p>
            <a:endParaRPr lang="LID4096"/>
          </a:p>
        </p:txBody>
      </p:sp>
      <p:sp>
        <p:nvSpPr>
          <p:cNvPr id="291" name="Google Shape;291;p10"/>
          <p:cNvSpPr/>
          <p:nvPr/>
        </p:nvSpPr>
        <p:spPr>
          <a:xfrm>
            <a:off x="11094075" y="7003473"/>
            <a:ext cx="647222" cy="647222"/>
          </a:xfrm>
          <a:custGeom>
            <a:avLst/>
            <a:gdLst/>
            <a:ahLst/>
            <a:cxnLst/>
            <a:rect l="l" t="t" r="r" b="b"/>
            <a:pathLst>
              <a:path w="647222" h="647222" extrusionOk="0">
                <a:moveTo>
                  <a:pt x="0" y="0"/>
                </a:moveTo>
                <a:lnTo>
                  <a:pt x="647222" y="0"/>
                </a:lnTo>
                <a:lnTo>
                  <a:pt x="647222" y="647222"/>
                </a:lnTo>
                <a:lnTo>
                  <a:pt x="0" y="647222"/>
                </a:lnTo>
                <a:lnTo>
                  <a:pt x="0" y="0"/>
                </a:lnTo>
                <a:close/>
              </a:path>
            </a:pathLst>
          </a:custGeom>
          <a:blipFill rotWithShape="1">
            <a:blip r:embed="rId8">
              <a:alphaModFix/>
            </a:blip>
            <a:stretch>
              <a:fillRect/>
            </a:stretch>
          </a:blipFill>
          <a:ln>
            <a:noFill/>
          </a:ln>
        </p:spPr>
        <p:txBody>
          <a:bodyPr/>
          <a:lstStyle/>
          <a:p>
            <a:endParaRPr lang="LID4096"/>
          </a:p>
        </p:txBody>
      </p:sp>
      <p:sp>
        <p:nvSpPr>
          <p:cNvPr id="292" name="Google Shape;292;p10"/>
          <p:cNvSpPr/>
          <p:nvPr/>
        </p:nvSpPr>
        <p:spPr>
          <a:xfrm>
            <a:off x="3499180" y="4948988"/>
            <a:ext cx="647222" cy="647222"/>
          </a:xfrm>
          <a:custGeom>
            <a:avLst/>
            <a:gdLst/>
            <a:ahLst/>
            <a:cxnLst/>
            <a:rect l="l" t="t" r="r" b="b"/>
            <a:pathLst>
              <a:path w="647222" h="647222" extrusionOk="0">
                <a:moveTo>
                  <a:pt x="0" y="0"/>
                </a:moveTo>
                <a:lnTo>
                  <a:pt x="647223" y="0"/>
                </a:lnTo>
                <a:lnTo>
                  <a:pt x="647223" y="647223"/>
                </a:lnTo>
                <a:lnTo>
                  <a:pt x="0" y="647223"/>
                </a:lnTo>
                <a:lnTo>
                  <a:pt x="0" y="0"/>
                </a:lnTo>
                <a:close/>
              </a:path>
            </a:pathLst>
          </a:custGeom>
          <a:blipFill rotWithShape="1">
            <a:blip r:embed="rId8">
              <a:alphaModFix/>
            </a:blip>
            <a:stretch>
              <a:fillRect/>
            </a:stretch>
          </a:blipFill>
          <a:ln>
            <a:noFill/>
          </a:ln>
        </p:spPr>
        <p:txBody>
          <a:bodyPr/>
          <a:lstStyle/>
          <a:p>
            <a:endParaRPr lang="LID4096"/>
          </a:p>
        </p:txBody>
      </p:sp>
      <p:sp>
        <p:nvSpPr>
          <p:cNvPr id="293" name="Google Shape;293;p10"/>
          <p:cNvSpPr/>
          <p:nvPr/>
        </p:nvSpPr>
        <p:spPr>
          <a:xfrm>
            <a:off x="1028700" y="2572946"/>
            <a:ext cx="647222" cy="647222"/>
          </a:xfrm>
          <a:custGeom>
            <a:avLst/>
            <a:gdLst/>
            <a:ahLst/>
            <a:cxnLst/>
            <a:rect l="l" t="t" r="r" b="b"/>
            <a:pathLst>
              <a:path w="647222" h="647222" extrusionOk="0">
                <a:moveTo>
                  <a:pt x="0" y="0"/>
                </a:moveTo>
                <a:lnTo>
                  <a:pt x="647222" y="0"/>
                </a:lnTo>
                <a:lnTo>
                  <a:pt x="647222" y="647222"/>
                </a:lnTo>
                <a:lnTo>
                  <a:pt x="0" y="647222"/>
                </a:lnTo>
                <a:lnTo>
                  <a:pt x="0" y="0"/>
                </a:lnTo>
                <a:close/>
              </a:path>
            </a:pathLst>
          </a:custGeom>
          <a:blipFill rotWithShape="1">
            <a:blip r:embed="rId8">
              <a:alphaModFix/>
            </a:blip>
            <a:stretch>
              <a:fillRect/>
            </a:stretch>
          </a:blipFill>
          <a:ln>
            <a:noFill/>
          </a:ln>
        </p:spPr>
        <p:txBody>
          <a:bodyPr/>
          <a:lstStyle/>
          <a:p>
            <a:endParaRPr lang="LID4096"/>
          </a:p>
        </p:txBody>
      </p:sp>
      <p:sp>
        <p:nvSpPr>
          <p:cNvPr id="294" name="Google Shape;294;p10"/>
          <p:cNvSpPr/>
          <p:nvPr/>
        </p:nvSpPr>
        <p:spPr>
          <a:xfrm>
            <a:off x="-3615384" y="5954508"/>
            <a:ext cx="7315200" cy="3790604"/>
          </a:xfrm>
          <a:custGeom>
            <a:avLst/>
            <a:gdLst/>
            <a:ahLst/>
            <a:cxnLst/>
            <a:rect l="l" t="t" r="r" b="b"/>
            <a:pathLst>
              <a:path w="7315200" h="3790604" extrusionOk="0">
                <a:moveTo>
                  <a:pt x="0" y="0"/>
                </a:moveTo>
                <a:lnTo>
                  <a:pt x="7315200" y="0"/>
                </a:lnTo>
                <a:lnTo>
                  <a:pt x="7315200" y="3790604"/>
                </a:lnTo>
                <a:lnTo>
                  <a:pt x="0" y="3790604"/>
                </a:lnTo>
                <a:lnTo>
                  <a:pt x="0" y="0"/>
                </a:lnTo>
                <a:close/>
              </a:path>
            </a:pathLst>
          </a:custGeom>
          <a:blipFill rotWithShape="1">
            <a:blip r:embed="rId9">
              <a:alphaModFix/>
            </a:blip>
            <a:stretch>
              <a:fillRect/>
            </a:stretch>
          </a:blipFill>
          <a:ln>
            <a:noFill/>
          </a:ln>
        </p:spPr>
        <p:txBody>
          <a:bodyPr/>
          <a:lstStyle/>
          <a:p>
            <a:endParaRPr lang="LID4096"/>
          </a:p>
        </p:txBody>
      </p:sp>
      <p:sp>
        <p:nvSpPr>
          <p:cNvPr id="295" name="Google Shape;295;p10"/>
          <p:cNvSpPr/>
          <p:nvPr/>
        </p:nvSpPr>
        <p:spPr>
          <a:xfrm rot="-296758">
            <a:off x="3323945" y="7168337"/>
            <a:ext cx="3348746" cy="1747437"/>
          </a:xfrm>
          <a:custGeom>
            <a:avLst/>
            <a:gdLst/>
            <a:ahLst/>
            <a:cxnLst/>
            <a:rect l="l" t="t" r="r" b="b"/>
            <a:pathLst>
              <a:path w="3348746" h="1747437" extrusionOk="0">
                <a:moveTo>
                  <a:pt x="0" y="0"/>
                </a:moveTo>
                <a:lnTo>
                  <a:pt x="3348746" y="0"/>
                </a:lnTo>
                <a:lnTo>
                  <a:pt x="3348746" y="1747437"/>
                </a:lnTo>
                <a:lnTo>
                  <a:pt x="0" y="1747437"/>
                </a:lnTo>
                <a:lnTo>
                  <a:pt x="0" y="0"/>
                </a:lnTo>
                <a:close/>
              </a:path>
            </a:pathLst>
          </a:custGeom>
          <a:blipFill rotWithShape="1">
            <a:blip r:embed="rId10">
              <a:alphaModFix/>
            </a:blip>
            <a:stretch>
              <a:fillRect/>
            </a:stretch>
          </a:blipFill>
          <a:ln>
            <a:noFill/>
          </a:ln>
        </p:spPr>
        <p:txBody>
          <a:bodyPr/>
          <a:lstStyle/>
          <a:p>
            <a:endParaRPr lang="LID4096"/>
          </a:p>
        </p:txBody>
      </p:sp>
      <p:sp>
        <p:nvSpPr>
          <p:cNvPr id="296" name="Google Shape;296;p10"/>
          <p:cNvSpPr/>
          <p:nvPr/>
        </p:nvSpPr>
        <p:spPr>
          <a:xfrm flipH="1">
            <a:off x="11741297" y="6981554"/>
            <a:ext cx="3327780" cy="2075325"/>
          </a:xfrm>
          <a:custGeom>
            <a:avLst/>
            <a:gdLst/>
            <a:ahLst/>
            <a:cxnLst/>
            <a:rect l="l" t="t" r="r" b="b"/>
            <a:pathLst>
              <a:path w="3327780" h="2075325" extrusionOk="0">
                <a:moveTo>
                  <a:pt x="3327781" y="0"/>
                </a:moveTo>
                <a:lnTo>
                  <a:pt x="0" y="0"/>
                </a:lnTo>
                <a:lnTo>
                  <a:pt x="0" y="2075325"/>
                </a:lnTo>
                <a:lnTo>
                  <a:pt x="3327781" y="2075325"/>
                </a:lnTo>
                <a:lnTo>
                  <a:pt x="3327781" y="0"/>
                </a:lnTo>
                <a:close/>
              </a:path>
            </a:pathLst>
          </a:custGeom>
          <a:blipFill rotWithShape="1">
            <a:blip r:embed="rId11">
              <a:alphaModFix/>
            </a:blip>
            <a:stretch>
              <a:fillRect/>
            </a:stretch>
          </a:blipFill>
          <a:ln>
            <a:noFill/>
          </a:ln>
        </p:spPr>
        <p:txBody>
          <a:bodyPr/>
          <a:lstStyle/>
          <a:p>
            <a:endParaRPr lang="LID4096"/>
          </a:p>
        </p:txBody>
      </p:sp>
      <p:sp>
        <p:nvSpPr>
          <p:cNvPr id="297" name="Google Shape;297;p10"/>
          <p:cNvSpPr txBox="1"/>
          <p:nvPr/>
        </p:nvSpPr>
        <p:spPr>
          <a:xfrm>
            <a:off x="4347311" y="2781300"/>
            <a:ext cx="9593379" cy="1282402"/>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000000"/>
              </a:buClr>
              <a:buSzPts val="10023"/>
              <a:buFont typeface="Arial"/>
              <a:buNone/>
            </a:pPr>
            <a:r>
              <a:rPr lang="en-US" sz="10023" b="1" i="0" u="none" strike="noStrike" cap="none" dirty="0">
                <a:solidFill>
                  <a:srgbClr val="FFFFFF"/>
                </a:solidFill>
                <a:latin typeface="Helvetica Neue"/>
                <a:ea typeface="Helvetica Neue"/>
                <a:cs typeface="Helvetica Neue"/>
                <a:sym typeface="Helvetica Neue"/>
              </a:rPr>
              <a:t>Thank </a:t>
            </a:r>
            <a:r>
              <a:rPr lang="en-US" sz="10023" b="1" i="0" u="none" strike="noStrike" cap="none" dirty="0">
                <a:solidFill>
                  <a:srgbClr val="02CB9B"/>
                </a:solidFill>
                <a:latin typeface="Helvetica Neue"/>
                <a:ea typeface="Helvetica Neue"/>
                <a:cs typeface="Helvetica Neue"/>
                <a:sym typeface="Helvetica Neue"/>
              </a:rPr>
              <a:t>You!</a:t>
            </a:r>
            <a:endParaRPr sz="10023" b="1" i="0" u="none" strike="noStrike" cap="none" dirty="0">
              <a:solidFill>
                <a:srgbClr val="02CB9B"/>
              </a:solidFill>
              <a:latin typeface="Helvetica Neue"/>
              <a:ea typeface="Helvetica Neue"/>
              <a:cs typeface="Helvetica Neue"/>
              <a:sym typeface="Helvetica Neue"/>
            </a:endParaRPr>
          </a:p>
        </p:txBody>
      </p:sp>
    </p:spTree>
  </p:cSld>
  <p:clrMapOvr>
    <a:masterClrMapping/>
  </p:clrMapOvr>
  <p:transition>
    <p:push/>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2"/>
          <p:cNvSpPr/>
          <p:nvPr/>
        </p:nvSpPr>
        <p:spPr>
          <a:xfrm>
            <a:off x="0" y="-3"/>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96609" b="-54728"/>
            </a:stretch>
          </a:blipFill>
          <a:ln>
            <a:noFill/>
          </a:ln>
        </p:spPr>
        <p:txBody>
          <a:bodyPr/>
          <a:lstStyle/>
          <a:p>
            <a:endParaRPr lang="LID4096"/>
          </a:p>
        </p:txBody>
      </p:sp>
      <p:sp>
        <p:nvSpPr>
          <p:cNvPr id="100" name="Google Shape;100;p2"/>
          <p:cNvSpPr/>
          <p:nvPr/>
        </p:nvSpPr>
        <p:spPr>
          <a:xfrm rot="2456038">
            <a:off x="2299397" y="5395557"/>
            <a:ext cx="1719939" cy="4399843"/>
          </a:xfrm>
          <a:custGeom>
            <a:avLst/>
            <a:gdLst/>
            <a:ahLst/>
            <a:cxnLst/>
            <a:rect l="l" t="t" r="r" b="b"/>
            <a:pathLst>
              <a:path w="1719939" h="4399843" extrusionOk="0">
                <a:moveTo>
                  <a:pt x="0" y="0"/>
                </a:moveTo>
                <a:lnTo>
                  <a:pt x="1719939" y="0"/>
                </a:lnTo>
                <a:lnTo>
                  <a:pt x="1719939" y="4399843"/>
                </a:lnTo>
                <a:lnTo>
                  <a:pt x="0" y="4399843"/>
                </a:lnTo>
                <a:lnTo>
                  <a:pt x="0" y="0"/>
                </a:lnTo>
                <a:close/>
              </a:path>
            </a:pathLst>
          </a:custGeom>
          <a:blipFill rotWithShape="1">
            <a:blip r:embed="rId4">
              <a:alphaModFix/>
            </a:blip>
            <a:stretch>
              <a:fillRect/>
            </a:stretch>
          </a:blipFill>
          <a:ln>
            <a:noFill/>
          </a:ln>
        </p:spPr>
        <p:txBody>
          <a:bodyPr/>
          <a:lstStyle/>
          <a:p>
            <a:endParaRPr lang="LID4096"/>
          </a:p>
        </p:txBody>
      </p:sp>
      <p:grpSp>
        <p:nvGrpSpPr>
          <p:cNvPr id="101" name="Google Shape;101;p2"/>
          <p:cNvGrpSpPr/>
          <p:nvPr/>
        </p:nvGrpSpPr>
        <p:grpSpPr>
          <a:xfrm>
            <a:off x="-15084121" y="1415000"/>
            <a:ext cx="37638074" cy="18915989"/>
            <a:chOff x="0" y="-1"/>
            <a:chExt cx="50184098" cy="25221318"/>
          </a:xfrm>
        </p:grpSpPr>
        <p:sp>
          <p:nvSpPr>
            <p:cNvPr id="102" name="Google Shape;102;p2"/>
            <p:cNvSpPr/>
            <p:nvPr/>
          </p:nvSpPr>
          <p:spPr>
            <a:xfrm>
              <a:off x="0" y="9045569"/>
              <a:ext cx="27920606" cy="11280294"/>
            </a:xfrm>
            <a:custGeom>
              <a:avLst/>
              <a:gdLst/>
              <a:ahLst/>
              <a:cxnLst/>
              <a:rect l="l" t="t" r="r" b="b"/>
              <a:pathLst>
                <a:path w="27920606" h="11280294" extrusionOk="0">
                  <a:moveTo>
                    <a:pt x="0" y="0"/>
                  </a:moveTo>
                  <a:lnTo>
                    <a:pt x="27920606" y="0"/>
                  </a:lnTo>
                  <a:lnTo>
                    <a:pt x="27920606" y="11280295"/>
                  </a:lnTo>
                  <a:lnTo>
                    <a:pt x="0" y="11280295"/>
                  </a:lnTo>
                  <a:lnTo>
                    <a:pt x="0" y="0"/>
                  </a:lnTo>
                  <a:close/>
                </a:path>
              </a:pathLst>
            </a:custGeom>
            <a:blipFill rotWithShape="1">
              <a:blip r:embed="rId5">
                <a:alphaModFix/>
              </a:blip>
              <a:stretch>
                <a:fillRect l="-47239" r="-133628" b="-138697"/>
              </a:stretch>
            </a:blipFill>
            <a:ln>
              <a:noFill/>
            </a:ln>
          </p:spPr>
          <p:txBody>
            <a:bodyPr/>
            <a:lstStyle/>
            <a:p>
              <a:endParaRPr lang="LID4096"/>
            </a:p>
          </p:txBody>
        </p:sp>
        <p:sp>
          <p:nvSpPr>
            <p:cNvPr id="103" name="Google Shape;103;p2"/>
            <p:cNvSpPr/>
            <p:nvPr/>
          </p:nvSpPr>
          <p:spPr>
            <a:xfrm rot="8693082">
              <a:off x="26642260" y="4494372"/>
              <a:ext cx="20762594" cy="16232573"/>
            </a:xfrm>
            <a:custGeom>
              <a:avLst/>
              <a:gdLst/>
              <a:ahLst/>
              <a:cxnLst/>
              <a:rect l="l" t="t" r="r" b="b"/>
              <a:pathLst>
                <a:path w="20762594" h="16232573" extrusionOk="0">
                  <a:moveTo>
                    <a:pt x="0" y="0"/>
                  </a:moveTo>
                  <a:lnTo>
                    <a:pt x="20762594" y="0"/>
                  </a:lnTo>
                  <a:lnTo>
                    <a:pt x="20762594" y="16232573"/>
                  </a:lnTo>
                  <a:lnTo>
                    <a:pt x="0" y="16232573"/>
                  </a:lnTo>
                  <a:lnTo>
                    <a:pt x="0" y="0"/>
                  </a:lnTo>
                  <a:close/>
                </a:path>
              </a:pathLst>
            </a:custGeom>
            <a:blipFill rotWithShape="1">
              <a:blip r:embed="rId6">
                <a:alphaModFix/>
              </a:blip>
              <a:stretch>
                <a:fillRect/>
              </a:stretch>
            </a:blipFill>
            <a:ln>
              <a:noFill/>
            </a:ln>
          </p:spPr>
          <p:txBody>
            <a:bodyPr/>
            <a:lstStyle/>
            <a:p>
              <a:endParaRPr lang="LID4096"/>
            </a:p>
          </p:txBody>
        </p:sp>
      </p:grpSp>
      <p:sp>
        <p:nvSpPr>
          <p:cNvPr id="104" name="Google Shape;104;p2"/>
          <p:cNvSpPr/>
          <p:nvPr/>
        </p:nvSpPr>
        <p:spPr>
          <a:xfrm>
            <a:off x="15730047" y="5143500"/>
            <a:ext cx="627613" cy="627613"/>
          </a:xfrm>
          <a:custGeom>
            <a:avLst/>
            <a:gdLst/>
            <a:ahLst/>
            <a:cxnLst/>
            <a:rect l="l" t="t" r="r" b="b"/>
            <a:pathLst>
              <a:path w="627613" h="627613" extrusionOk="0">
                <a:moveTo>
                  <a:pt x="0" y="0"/>
                </a:moveTo>
                <a:lnTo>
                  <a:pt x="627614" y="0"/>
                </a:lnTo>
                <a:lnTo>
                  <a:pt x="627614" y="627613"/>
                </a:lnTo>
                <a:lnTo>
                  <a:pt x="0" y="627613"/>
                </a:lnTo>
                <a:lnTo>
                  <a:pt x="0" y="0"/>
                </a:lnTo>
                <a:close/>
              </a:path>
            </a:pathLst>
          </a:custGeom>
          <a:blipFill rotWithShape="1">
            <a:blip r:embed="rId7">
              <a:alphaModFix/>
            </a:blip>
            <a:stretch>
              <a:fillRect/>
            </a:stretch>
          </a:blipFill>
          <a:ln>
            <a:noFill/>
          </a:ln>
        </p:spPr>
        <p:txBody>
          <a:bodyPr/>
          <a:lstStyle/>
          <a:p>
            <a:endParaRPr lang="LID4096"/>
          </a:p>
        </p:txBody>
      </p:sp>
      <p:sp>
        <p:nvSpPr>
          <p:cNvPr id="105" name="Google Shape;105;p2"/>
          <p:cNvSpPr/>
          <p:nvPr/>
        </p:nvSpPr>
        <p:spPr>
          <a:xfrm>
            <a:off x="2983982" y="1450940"/>
            <a:ext cx="350770" cy="350770"/>
          </a:xfrm>
          <a:custGeom>
            <a:avLst/>
            <a:gdLst/>
            <a:ahLst/>
            <a:cxnLst/>
            <a:rect l="l" t="t" r="r" b="b"/>
            <a:pathLst>
              <a:path w="350770" h="350770" extrusionOk="0">
                <a:moveTo>
                  <a:pt x="0" y="0"/>
                </a:moveTo>
                <a:lnTo>
                  <a:pt x="350769" y="0"/>
                </a:lnTo>
                <a:lnTo>
                  <a:pt x="350769" y="350770"/>
                </a:lnTo>
                <a:lnTo>
                  <a:pt x="0" y="350770"/>
                </a:lnTo>
                <a:lnTo>
                  <a:pt x="0" y="0"/>
                </a:lnTo>
                <a:close/>
              </a:path>
            </a:pathLst>
          </a:custGeom>
          <a:blipFill rotWithShape="1">
            <a:blip r:embed="rId7">
              <a:alphaModFix/>
            </a:blip>
            <a:stretch>
              <a:fillRect/>
            </a:stretch>
          </a:blipFill>
          <a:ln>
            <a:noFill/>
          </a:ln>
        </p:spPr>
        <p:txBody>
          <a:bodyPr/>
          <a:lstStyle/>
          <a:p>
            <a:endParaRPr lang="LID4096"/>
          </a:p>
        </p:txBody>
      </p:sp>
      <p:sp>
        <p:nvSpPr>
          <p:cNvPr id="106" name="Google Shape;106;p2"/>
          <p:cNvSpPr/>
          <p:nvPr/>
        </p:nvSpPr>
        <p:spPr>
          <a:xfrm>
            <a:off x="7852649" y="8539028"/>
            <a:ext cx="350770" cy="350770"/>
          </a:xfrm>
          <a:custGeom>
            <a:avLst/>
            <a:gdLst/>
            <a:ahLst/>
            <a:cxnLst/>
            <a:rect l="l" t="t" r="r" b="b"/>
            <a:pathLst>
              <a:path w="350770" h="350770" extrusionOk="0">
                <a:moveTo>
                  <a:pt x="0" y="0"/>
                </a:moveTo>
                <a:lnTo>
                  <a:pt x="350770" y="0"/>
                </a:lnTo>
                <a:lnTo>
                  <a:pt x="350770" y="350770"/>
                </a:lnTo>
                <a:lnTo>
                  <a:pt x="0" y="350770"/>
                </a:lnTo>
                <a:lnTo>
                  <a:pt x="0" y="0"/>
                </a:lnTo>
                <a:close/>
              </a:path>
            </a:pathLst>
          </a:custGeom>
          <a:blipFill rotWithShape="1">
            <a:blip r:embed="rId7">
              <a:alphaModFix/>
            </a:blip>
            <a:stretch>
              <a:fillRect/>
            </a:stretch>
          </a:blipFill>
          <a:ln>
            <a:noFill/>
          </a:ln>
        </p:spPr>
        <p:txBody>
          <a:bodyPr/>
          <a:lstStyle/>
          <a:p>
            <a:endParaRPr lang="LID4096"/>
          </a:p>
        </p:txBody>
      </p:sp>
      <p:sp>
        <p:nvSpPr>
          <p:cNvPr id="107" name="Google Shape;107;p2"/>
          <p:cNvSpPr/>
          <p:nvPr/>
        </p:nvSpPr>
        <p:spPr>
          <a:xfrm rot="1807283">
            <a:off x="15940307" y="1391797"/>
            <a:ext cx="2637986" cy="2417055"/>
          </a:xfrm>
          <a:custGeom>
            <a:avLst/>
            <a:gdLst/>
            <a:ahLst/>
            <a:cxnLst/>
            <a:rect l="l" t="t" r="r" b="b"/>
            <a:pathLst>
              <a:path w="2637986" h="2417055" extrusionOk="0">
                <a:moveTo>
                  <a:pt x="0" y="0"/>
                </a:moveTo>
                <a:lnTo>
                  <a:pt x="2637986" y="0"/>
                </a:lnTo>
                <a:lnTo>
                  <a:pt x="2637986" y="2417056"/>
                </a:lnTo>
                <a:lnTo>
                  <a:pt x="0" y="2417056"/>
                </a:lnTo>
                <a:lnTo>
                  <a:pt x="0" y="0"/>
                </a:lnTo>
                <a:close/>
              </a:path>
            </a:pathLst>
          </a:custGeom>
          <a:blipFill rotWithShape="1">
            <a:blip r:embed="rId8">
              <a:alphaModFix amt="20999"/>
            </a:blip>
            <a:stretch>
              <a:fillRect/>
            </a:stretch>
          </a:blipFill>
          <a:ln>
            <a:noFill/>
          </a:ln>
        </p:spPr>
        <p:txBody>
          <a:bodyPr/>
          <a:lstStyle/>
          <a:p>
            <a:endParaRPr lang="LID4096"/>
          </a:p>
        </p:txBody>
      </p:sp>
      <p:sp>
        <p:nvSpPr>
          <p:cNvPr id="108" name="Google Shape;108;p2"/>
          <p:cNvSpPr/>
          <p:nvPr/>
        </p:nvSpPr>
        <p:spPr>
          <a:xfrm rot="-407071" flipH="1">
            <a:off x="15789026" y="7552643"/>
            <a:ext cx="2896365" cy="1170170"/>
          </a:xfrm>
          <a:custGeom>
            <a:avLst/>
            <a:gdLst/>
            <a:ahLst/>
            <a:cxnLst/>
            <a:rect l="l" t="t" r="r" b="b"/>
            <a:pathLst>
              <a:path w="2896365" h="1170170" extrusionOk="0">
                <a:moveTo>
                  <a:pt x="2896364" y="0"/>
                </a:moveTo>
                <a:lnTo>
                  <a:pt x="0" y="0"/>
                </a:lnTo>
                <a:lnTo>
                  <a:pt x="0" y="1170170"/>
                </a:lnTo>
                <a:lnTo>
                  <a:pt x="2896364" y="1170170"/>
                </a:lnTo>
                <a:lnTo>
                  <a:pt x="2896364" y="0"/>
                </a:lnTo>
                <a:close/>
              </a:path>
            </a:pathLst>
          </a:custGeom>
          <a:blipFill rotWithShape="1">
            <a:blip r:embed="rId5">
              <a:alphaModFix/>
            </a:blip>
            <a:stretch>
              <a:fillRect l="-47239" r="-133628" b="-138697"/>
            </a:stretch>
          </a:blipFill>
          <a:ln>
            <a:noFill/>
          </a:ln>
        </p:spPr>
        <p:txBody>
          <a:bodyPr/>
          <a:lstStyle/>
          <a:p>
            <a:endParaRPr lang="LID4096"/>
          </a:p>
        </p:txBody>
      </p:sp>
      <p:grpSp>
        <p:nvGrpSpPr>
          <p:cNvPr id="109" name="Google Shape;109;p2"/>
          <p:cNvGrpSpPr/>
          <p:nvPr/>
        </p:nvGrpSpPr>
        <p:grpSpPr>
          <a:xfrm>
            <a:off x="5204274" y="5606733"/>
            <a:ext cx="1502437" cy="1311260"/>
            <a:chOff x="0" y="38100"/>
            <a:chExt cx="2003249" cy="1748346"/>
          </a:xfrm>
        </p:grpSpPr>
        <p:grpSp>
          <p:nvGrpSpPr>
            <p:cNvPr id="110" name="Google Shape;110;p2"/>
            <p:cNvGrpSpPr/>
            <p:nvPr/>
          </p:nvGrpSpPr>
          <p:grpSpPr>
            <a:xfrm>
              <a:off x="0" y="38100"/>
              <a:ext cx="2003249" cy="1748346"/>
              <a:chOff x="0" y="0"/>
              <a:chExt cx="833971" cy="727852"/>
            </a:xfrm>
          </p:grpSpPr>
          <p:sp>
            <p:nvSpPr>
              <p:cNvPr id="111" name="Google Shape;111;p2"/>
              <p:cNvSpPr/>
              <p:nvPr/>
            </p:nvSpPr>
            <p:spPr>
              <a:xfrm>
                <a:off x="0" y="0"/>
                <a:ext cx="833971" cy="727852"/>
              </a:xfrm>
              <a:custGeom>
                <a:avLst/>
                <a:gdLst/>
                <a:ahLst/>
                <a:cxnLst/>
                <a:rect l="l" t="t" r="r" b="b"/>
                <a:pathLst>
                  <a:path w="833971" h="727852" extrusionOk="0">
                    <a:moveTo>
                      <a:pt x="118517" y="0"/>
                    </a:moveTo>
                    <a:lnTo>
                      <a:pt x="715454" y="0"/>
                    </a:lnTo>
                    <a:cubicBezTo>
                      <a:pt x="746887" y="0"/>
                      <a:pt x="777032" y="12487"/>
                      <a:pt x="799258" y="34713"/>
                    </a:cubicBezTo>
                    <a:cubicBezTo>
                      <a:pt x="821484" y="56939"/>
                      <a:pt x="833971" y="87084"/>
                      <a:pt x="833971" y="118517"/>
                    </a:cubicBezTo>
                    <a:lnTo>
                      <a:pt x="833971" y="609335"/>
                    </a:lnTo>
                    <a:cubicBezTo>
                      <a:pt x="833971" y="640768"/>
                      <a:pt x="821484" y="670913"/>
                      <a:pt x="799258" y="693140"/>
                    </a:cubicBezTo>
                    <a:cubicBezTo>
                      <a:pt x="777032" y="715366"/>
                      <a:pt x="746887" y="727852"/>
                      <a:pt x="715454" y="727852"/>
                    </a:cubicBezTo>
                    <a:lnTo>
                      <a:pt x="118517" y="727852"/>
                    </a:lnTo>
                    <a:cubicBezTo>
                      <a:pt x="87084" y="727852"/>
                      <a:pt x="56939" y="715366"/>
                      <a:pt x="34713" y="693140"/>
                    </a:cubicBezTo>
                    <a:cubicBezTo>
                      <a:pt x="12487" y="670913"/>
                      <a:pt x="0" y="640768"/>
                      <a:pt x="0" y="609335"/>
                    </a:cubicBezTo>
                    <a:lnTo>
                      <a:pt x="0" y="118517"/>
                    </a:lnTo>
                    <a:cubicBezTo>
                      <a:pt x="0" y="87084"/>
                      <a:pt x="12487" y="56939"/>
                      <a:pt x="34713" y="34713"/>
                    </a:cubicBezTo>
                    <a:cubicBezTo>
                      <a:pt x="56939" y="12487"/>
                      <a:pt x="87084" y="0"/>
                      <a:pt x="118517" y="0"/>
                    </a:cubicBezTo>
                    <a:close/>
                  </a:path>
                </a:pathLst>
              </a:custGeom>
              <a:solidFill>
                <a:srgbClr val="02CB9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 name="Google Shape;112;p2"/>
              <p:cNvSpPr txBox="1"/>
              <p:nvPr/>
            </p:nvSpPr>
            <p:spPr>
              <a:xfrm>
                <a:off x="0" y="95250"/>
                <a:ext cx="833971" cy="632602"/>
              </a:xfrm>
              <a:prstGeom prst="rect">
                <a:avLst/>
              </a:prstGeom>
              <a:noFill/>
              <a:ln>
                <a:noFill/>
              </a:ln>
            </p:spPr>
            <p:txBody>
              <a:bodyPr spcFirstLastPara="1" wrap="square" lIns="26950" tIns="26950" rIns="26950" bIns="26950" anchor="ctr" anchorCtr="0">
                <a:noAutofit/>
              </a:bodyPr>
              <a:lstStyle/>
              <a:p>
                <a:pPr marL="0" marR="0" lvl="0" indent="0" algn="ctr" rtl="0">
                  <a:lnSpc>
                    <a:spcPct val="44388"/>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113" name="Google Shape;113;p2"/>
            <p:cNvSpPr txBox="1"/>
            <p:nvPr/>
          </p:nvSpPr>
          <p:spPr>
            <a:xfrm>
              <a:off x="640269" y="257175"/>
              <a:ext cx="1149510" cy="1504514"/>
            </a:xfrm>
            <a:prstGeom prst="rect">
              <a:avLst/>
            </a:prstGeom>
            <a:noFill/>
            <a:ln>
              <a:noFill/>
            </a:ln>
          </p:spPr>
          <p:txBody>
            <a:bodyPr spcFirstLastPara="1" wrap="square" lIns="0" tIns="0" rIns="0" bIns="0" anchor="t" anchorCtr="0">
              <a:spAutoFit/>
            </a:bodyPr>
            <a:lstStyle/>
            <a:p>
              <a:pPr marL="0" marR="0" lvl="0" indent="0" algn="r" rtl="0">
                <a:lnSpc>
                  <a:spcPct val="89997"/>
                </a:lnSpc>
                <a:spcBef>
                  <a:spcPts val="0"/>
                </a:spcBef>
                <a:spcAft>
                  <a:spcPts val="0"/>
                </a:spcAft>
                <a:buClr>
                  <a:srgbClr val="000000"/>
                </a:buClr>
                <a:buSzPts val="9408"/>
                <a:buFont typeface="Arial"/>
                <a:buNone/>
              </a:pPr>
              <a:r>
                <a:rPr lang="en-US" sz="9408" b="1" i="0" u="none" strike="noStrike" cap="none">
                  <a:solidFill>
                    <a:srgbClr val="EDEDED"/>
                  </a:solidFill>
                  <a:latin typeface="Arial"/>
                  <a:ea typeface="Arial"/>
                  <a:cs typeface="Arial"/>
                  <a:sym typeface="Arial"/>
                </a:rPr>
                <a:t>1</a:t>
              </a:r>
              <a:endParaRPr sz="9408" b="1" i="0" u="none" strike="noStrike" cap="none">
                <a:solidFill>
                  <a:srgbClr val="EDEDED"/>
                </a:solidFill>
                <a:latin typeface="Arial"/>
                <a:ea typeface="Arial"/>
                <a:cs typeface="Arial"/>
                <a:sym typeface="Arial"/>
              </a:endParaRPr>
            </a:p>
          </p:txBody>
        </p:sp>
        <p:sp>
          <p:nvSpPr>
            <p:cNvPr id="114" name="Google Shape;114;p2"/>
            <p:cNvSpPr txBox="1"/>
            <p:nvPr/>
          </p:nvSpPr>
          <p:spPr>
            <a:xfrm rot="-5400000">
              <a:off x="-479528" y="747185"/>
              <a:ext cx="1748346" cy="330176"/>
            </a:xfrm>
            <a:prstGeom prst="rect">
              <a:avLst/>
            </a:prstGeom>
            <a:noFill/>
            <a:ln>
              <a:noFill/>
            </a:ln>
          </p:spPr>
          <p:txBody>
            <a:bodyPr spcFirstLastPara="1" wrap="square" lIns="0" tIns="0" rIns="0" bIns="0" anchor="t" anchorCtr="0">
              <a:spAutoFit/>
            </a:bodyPr>
            <a:lstStyle/>
            <a:p>
              <a:pPr marL="0" marR="0" lvl="0" indent="0" algn="ctr" rtl="0">
                <a:lnSpc>
                  <a:spcPct val="130000"/>
                </a:lnSpc>
                <a:spcBef>
                  <a:spcPts val="0"/>
                </a:spcBef>
                <a:spcAft>
                  <a:spcPts val="0"/>
                </a:spcAft>
                <a:buClr>
                  <a:srgbClr val="000000"/>
                </a:buClr>
                <a:buSzPts val="1640"/>
                <a:buFont typeface="Arial"/>
                <a:buNone/>
              </a:pPr>
              <a:r>
                <a:rPr lang="en-US" sz="1640" b="1" i="0" u="none" strike="noStrike" cap="none" dirty="0">
                  <a:solidFill>
                    <a:srgbClr val="EDEDED"/>
                  </a:solidFill>
                  <a:latin typeface="Helvetica Neue"/>
                  <a:ea typeface="Helvetica Neue"/>
                  <a:cs typeface="Helvetica Neue"/>
                  <a:sym typeface="Helvetica Neue"/>
                </a:rPr>
                <a:t>GROUP</a:t>
              </a:r>
              <a:endParaRPr sz="1640" b="1" i="0" u="none" strike="noStrike" cap="none" dirty="0">
                <a:solidFill>
                  <a:srgbClr val="EDEDED"/>
                </a:solidFill>
                <a:latin typeface="Helvetica Neue"/>
                <a:ea typeface="Helvetica Neue"/>
                <a:cs typeface="Helvetica Neue"/>
                <a:sym typeface="Helvetica Neue"/>
              </a:endParaRPr>
            </a:p>
          </p:txBody>
        </p:sp>
      </p:grpSp>
      <p:sp>
        <p:nvSpPr>
          <p:cNvPr id="115" name="Google Shape;115;p2"/>
          <p:cNvSpPr txBox="1"/>
          <p:nvPr/>
        </p:nvSpPr>
        <p:spPr>
          <a:xfrm>
            <a:off x="3035973" y="919478"/>
            <a:ext cx="14201235" cy="1015663"/>
          </a:xfrm>
          <a:prstGeom prst="rect">
            <a:avLst/>
          </a:prstGeom>
          <a:noFill/>
          <a:ln>
            <a:noFill/>
          </a:ln>
        </p:spPr>
        <p:txBody>
          <a:bodyPr spcFirstLastPara="1" wrap="square" lIns="0" tIns="0" rIns="0" bIns="0" anchor="t" anchorCtr="0">
            <a:spAutoFit/>
          </a:bodyPr>
          <a:lstStyle/>
          <a:p>
            <a:pPr marL="0" marR="0" lvl="0" indent="0" algn="l" rtl="0">
              <a:lnSpc>
                <a:spcPct val="110002"/>
              </a:lnSpc>
              <a:spcBef>
                <a:spcPts val="0"/>
              </a:spcBef>
              <a:spcAft>
                <a:spcPts val="0"/>
              </a:spcAft>
              <a:buClr>
                <a:srgbClr val="000000"/>
              </a:buClr>
              <a:buSzPts val="6000"/>
              <a:buFont typeface="Arial"/>
              <a:buNone/>
            </a:pPr>
            <a:r>
              <a:rPr lang="en-US" sz="6000" b="1" i="0" u="none" strike="noStrike" cap="none" dirty="0">
                <a:solidFill>
                  <a:srgbClr val="EDEDED"/>
                </a:solidFill>
                <a:latin typeface="+mj-lt"/>
                <a:ea typeface="Tahoma" panose="020B0604030504040204" pitchFamily="34" charset="0"/>
                <a:cs typeface="Tahoma" panose="020B0604030504040204" pitchFamily="34" charset="0"/>
                <a:sym typeface="Inter"/>
              </a:rPr>
              <a:t>Carnegie Mellon University - Africa</a:t>
            </a:r>
            <a:endParaRPr sz="6000" b="1" i="0" u="none" strike="noStrike" cap="none" dirty="0">
              <a:solidFill>
                <a:srgbClr val="EDEDED"/>
              </a:solidFill>
              <a:latin typeface="+mj-lt"/>
              <a:ea typeface="Tahoma" panose="020B0604030504040204" pitchFamily="34" charset="0"/>
              <a:cs typeface="Tahoma" panose="020B0604030504040204" pitchFamily="34" charset="0"/>
              <a:sym typeface="Inter"/>
            </a:endParaRPr>
          </a:p>
        </p:txBody>
      </p:sp>
      <p:sp>
        <p:nvSpPr>
          <p:cNvPr id="116" name="Google Shape;116;p2"/>
          <p:cNvSpPr txBox="1"/>
          <p:nvPr/>
        </p:nvSpPr>
        <p:spPr>
          <a:xfrm>
            <a:off x="7368889" y="4657185"/>
            <a:ext cx="5391900" cy="4265783"/>
          </a:xfrm>
          <a:prstGeom prst="rect">
            <a:avLst/>
          </a:prstGeom>
          <a:noFill/>
          <a:ln>
            <a:noFill/>
          </a:ln>
        </p:spPr>
        <p:txBody>
          <a:bodyPr spcFirstLastPara="1" wrap="square" lIns="0" tIns="0" rIns="0" bIns="0" anchor="t" anchorCtr="0">
            <a:spAutoFit/>
          </a:bodyPr>
          <a:lstStyle/>
          <a:p>
            <a:pPr marL="0" marR="0" lvl="0" indent="0" algn="l" rtl="0">
              <a:lnSpc>
                <a:spcPct val="120005"/>
              </a:lnSpc>
              <a:spcBef>
                <a:spcPts val="0"/>
              </a:spcBef>
              <a:spcAft>
                <a:spcPts val="0"/>
              </a:spcAft>
              <a:buClr>
                <a:srgbClr val="000000"/>
              </a:buClr>
              <a:buSzPts val="3600"/>
              <a:buFont typeface="Arial"/>
              <a:buNone/>
            </a:pPr>
            <a:r>
              <a:rPr lang="en-US" sz="3600" b="1" i="0" u="none" strike="noStrike" cap="none" dirty="0">
                <a:solidFill>
                  <a:srgbClr val="02CB9B"/>
                </a:solidFill>
                <a:latin typeface="+mj-lt"/>
                <a:ea typeface="Inter"/>
                <a:cs typeface="Inter"/>
                <a:sym typeface="Inter"/>
              </a:rPr>
              <a:t>Team Artimis</a:t>
            </a:r>
            <a:endParaRPr sz="3600" b="1" i="0" u="none" strike="noStrike" cap="none" dirty="0">
              <a:solidFill>
                <a:srgbClr val="000000"/>
              </a:solidFill>
              <a:latin typeface="+mj-lt"/>
              <a:ea typeface="Arial"/>
              <a:cs typeface="Arial"/>
              <a:sym typeface="Arial"/>
            </a:endParaRPr>
          </a:p>
          <a:p>
            <a:pPr marL="457200" marR="0" lvl="0" indent="-457200" algn="l" rtl="0">
              <a:lnSpc>
                <a:spcPct val="130015"/>
              </a:lnSpc>
              <a:spcBef>
                <a:spcPts val="0"/>
              </a:spcBef>
              <a:spcAft>
                <a:spcPts val="0"/>
              </a:spcAft>
              <a:buClr>
                <a:srgbClr val="EDEDED"/>
              </a:buClr>
              <a:buSzPts val="3600"/>
              <a:buFont typeface="Calibri"/>
              <a:buAutoNum type="arabicPeriod"/>
            </a:pPr>
            <a:r>
              <a:rPr lang="en-US" sz="3600" b="1" i="0" u="none" strike="noStrike" cap="none" dirty="0">
                <a:solidFill>
                  <a:srgbClr val="EDEDED"/>
                </a:solidFill>
                <a:latin typeface="+mj-lt"/>
                <a:ea typeface="Inter"/>
                <a:cs typeface="Inter"/>
                <a:sym typeface="Inter"/>
              </a:rPr>
              <a:t>Mohamed Alpha</a:t>
            </a:r>
          </a:p>
          <a:p>
            <a:pPr marL="457200" marR="0" lvl="0" indent="-457200" algn="l" rtl="0">
              <a:lnSpc>
                <a:spcPct val="130015"/>
              </a:lnSpc>
              <a:spcBef>
                <a:spcPts val="0"/>
              </a:spcBef>
              <a:spcAft>
                <a:spcPts val="0"/>
              </a:spcAft>
              <a:buClr>
                <a:srgbClr val="EDEDED"/>
              </a:buClr>
              <a:buSzPts val="3600"/>
              <a:buFont typeface="Calibri"/>
              <a:buAutoNum type="arabicPeriod"/>
            </a:pPr>
            <a:r>
              <a:rPr lang="en-US" sz="3600" b="1" dirty="0" err="1">
                <a:solidFill>
                  <a:srgbClr val="EDEDED"/>
                </a:solidFill>
                <a:latin typeface="+mj-lt"/>
                <a:ea typeface="Inter"/>
                <a:sym typeface="Inter"/>
              </a:rPr>
              <a:t>Eudoxie</a:t>
            </a:r>
            <a:r>
              <a:rPr lang="en-US" sz="3600" b="1" dirty="0">
                <a:solidFill>
                  <a:srgbClr val="EDEDED"/>
                </a:solidFill>
                <a:latin typeface="+mj-lt"/>
                <a:ea typeface="Inter"/>
                <a:sym typeface="Inter"/>
              </a:rPr>
              <a:t> </a:t>
            </a:r>
            <a:r>
              <a:rPr lang="en-US" sz="3600" b="1" dirty="0" err="1">
                <a:solidFill>
                  <a:srgbClr val="EDEDED"/>
                </a:solidFill>
                <a:latin typeface="+mj-lt"/>
                <a:ea typeface="Inter"/>
                <a:sym typeface="Inter"/>
              </a:rPr>
              <a:t>Umwari</a:t>
            </a:r>
            <a:endParaRPr sz="3600" b="1" i="0" u="none" strike="noStrike" cap="none" dirty="0">
              <a:solidFill>
                <a:srgbClr val="000000"/>
              </a:solidFill>
              <a:latin typeface="+mj-lt"/>
              <a:ea typeface="Arial"/>
              <a:cs typeface="Arial"/>
              <a:sym typeface="Arial"/>
            </a:endParaRPr>
          </a:p>
          <a:p>
            <a:pPr marL="457200" marR="0" lvl="0" indent="-457200" algn="l" rtl="0">
              <a:lnSpc>
                <a:spcPct val="130015"/>
              </a:lnSpc>
              <a:spcBef>
                <a:spcPts val="0"/>
              </a:spcBef>
              <a:spcAft>
                <a:spcPts val="0"/>
              </a:spcAft>
              <a:buClr>
                <a:srgbClr val="EDEDED"/>
              </a:buClr>
              <a:buSzPts val="3600"/>
              <a:buFont typeface="Calibri"/>
              <a:buAutoNum type="arabicPeriod"/>
            </a:pPr>
            <a:r>
              <a:rPr lang="en-US" sz="3600" b="1" i="0" u="none" strike="noStrike" cap="none" dirty="0">
                <a:solidFill>
                  <a:srgbClr val="EDEDED"/>
                </a:solidFill>
                <a:latin typeface="+mj-lt"/>
                <a:ea typeface="Inter"/>
                <a:cs typeface="Inter"/>
                <a:sym typeface="Inter"/>
              </a:rPr>
              <a:t>John </a:t>
            </a:r>
            <a:r>
              <a:rPr lang="en-US" sz="3600" b="1" i="0" u="none" strike="noStrike" cap="none" dirty="0" err="1">
                <a:solidFill>
                  <a:srgbClr val="EDEDED"/>
                </a:solidFill>
                <a:latin typeface="+mj-lt"/>
                <a:ea typeface="Inter"/>
                <a:cs typeface="Inter"/>
                <a:sym typeface="Inter"/>
              </a:rPr>
              <a:t>Kakai</a:t>
            </a:r>
            <a:endParaRPr lang="en-US" sz="3600" b="1" i="0" u="none" strike="noStrike" cap="none" dirty="0">
              <a:solidFill>
                <a:srgbClr val="EDEDED"/>
              </a:solidFill>
              <a:latin typeface="+mj-lt"/>
              <a:ea typeface="Inter"/>
              <a:cs typeface="Inter"/>
              <a:sym typeface="Inter"/>
            </a:endParaRPr>
          </a:p>
          <a:p>
            <a:pPr marL="457200" marR="0" lvl="0" indent="-457200" algn="l" rtl="0">
              <a:lnSpc>
                <a:spcPct val="130015"/>
              </a:lnSpc>
              <a:spcBef>
                <a:spcPts val="0"/>
              </a:spcBef>
              <a:spcAft>
                <a:spcPts val="0"/>
              </a:spcAft>
              <a:buClr>
                <a:srgbClr val="EDEDED"/>
              </a:buClr>
              <a:buSzPts val="3600"/>
              <a:buFont typeface="Calibri"/>
              <a:buAutoNum type="arabicPeriod"/>
            </a:pPr>
            <a:r>
              <a:rPr lang="en-US" sz="3600" b="1" dirty="0">
                <a:solidFill>
                  <a:srgbClr val="EDEDED"/>
                </a:solidFill>
                <a:latin typeface="+mj-lt"/>
                <a:ea typeface="Inter"/>
                <a:sym typeface="Inter"/>
              </a:rPr>
              <a:t>Mukama Francois</a:t>
            </a:r>
            <a:endParaRPr sz="3600" b="1" i="0" u="none" strike="noStrike" cap="none" dirty="0">
              <a:solidFill>
                <a:srgbClr val="000000"/>
              </a:solidFill>
              <a:latin typeface="+mj-lt"/>
              <a:ea typeface="Arial"/>
              <a:cs typeface="Arial"/>
              <a:sym typeface="Arial"/>
            </a:endParaRPr>
          </a:p>
          <a:p>
            <a:pPr marL="457200" marR="0" lvl="0" indent="-336613" algn="l" rtl="0">
              <a:lnSpc>
                <a:spcPct val="130015"/>
              </a:lnSpc>
              <a:spcBef>
                <a:spcPts val="0"/>
              </a:spcBef>
              <a:spcAft>
                <a:spcPts val="0"/>
              </a:spcAft>
              <a:buClr>
                <a:schemeClr val="dk1"/>
              </a:buClr>
              <a:buSzPts val="1899"/>
              <a:buFont typeface="Calibri"/>
              <a:buNone/>
            </a:pPr>
            <a:endParaRPr sz="3600" b="0" i="0" u="none" strike="noStrike" cap="none" dirty="0">
              <a:solidFill>
                <a:srgbClr val="EDEDED"/>
              </a:solidFill>
              <a:latin typeface="Inter"/>
              <a:ea typeface="Inter"/>
              <a:cs typeface="Inter"/>
              <a:sym typeface="Inter"/>
            </a:endParaRPr>
          </a:p>
        </p:txBody>
      </p:sp>
      <p:sp>
        <p:nvSpPr>
          <p:cNvPr id="2" name="TextBox 1">
            <a:extLst>
              <a:ext uri="{FF2B5EF4-FFF2-40B4-BE49-F238E27FC236}">
                <a16:creationId xmlns:a16="http://schemas.microsoft.com/office/drawing/2014/main" id="{9886D04F-A37F-DCB8-D656-802BCC4D5756}"/>
              </a:ext>
            </a:extLst>
          </p:cNvPr>
          <p:cNvSpPr txBox="1"/>
          <p:nvPr/>
        </p:nvSpPr>
        <p:spPr>
          <a:xfrm>
            <a:off x="2813140" y="2809675"/>
            <a:ext cx="14980184" cy="740011"/>
          </a:xfrm>
          <a:prstGeom prst="rect">
            <a:avLst/>
          </a:prstGeom>
          <a:noFill/>
        </p:spPr>
        <p:txBody>
          <a:bodyPr wrap="square" rtlCol="0">
            <a:spAutoFit/>
          </a:bodyPr>
          <a:lstStyle/>
          <a:p>
            <a:pPr>
              <a:lnSpc>
                <a:spcPct val="115000"/>
              </a:lnSpc>
            </a:pPr>
            <a:r>
              <a:rPr lang="en-US" sz="4000" b="1" dirty="0">
                <a:solidFill>
                  <a:schemeClr val="bg1"/>
                </a:solidFill>
                <a:effectLst/>
                <a:latin typeface="Arial" panose="020B0604020202020204" pitchFamily="34" charset="0"/>
                <a:ea typeface="Arial" panose="020B0604020202020204" pitchFamily="34" charset="0"/>
              </a:rPr>
              <a:t>CubeSat for Rwandan Agricultural Monitoring (C-RAM)</a:t>
            </a:r>
            <a:r>
              <a:rPr lang="en-US" sz="4000" b="1" dirty="0">
                <a:solidFill>
                  <a:schemeClr val="bg1"/>
                </a:solidFill>
                <a:effectLst/>
                <a:latin typeface="Arial" panose="020B0604020202020204" pitchFamily="34" charset="0"/>
                <a:ea typeface="Times New Roman" panose="02020603050405020304" pitchFamily="18" charset="0"/>
              </a:rPr>
              <a:t> </a:t>
            </a:r>
            <a:endParaRPr lang="en-US" sz="4000" dirty="0">
              <a:solidFill>
                <a:schemeClr val="bg1"/>
              </a:solidFill>
              <a:effectLst/>
              <a:latin typeface="Arial" panose="020B0604020202020204" pitchFamily="34" charset="0"/>
              <a:ea typeface="Arial" panose="020B0604020202020204" pitchFamily="34" charset="0"/>
            </a:endParaRPr>
          </a:p>
        </p:txBody>
      </p:sp>
    </p:spTree>
  </p:cSld>
  <p:clrMapOvr>
    <a:masterClrMapping/>
  </p:clrMapOvr>
  <p:transition>
    <p:push/>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3"/>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110478" b="-40860"/>
            </a:stretch>
          </a:blipFill>
          <a:ln>
            <a:noFill/>
          </a:ln>
        </p:spPr>
        <p:txBody>
          <a:bodyPr/>
          <a:lstStyle/>
          <a:p>
            <a:endParaRPr lang="LID4096"/>
          </a:p>
        </p:txBody>
      </p:sp>
      <p:sp>
        <p:nvSpPr>
          <p:cNvPr id="122" name="Google Shape;122;p3"/>
          <p:cNvSpPr txBox="1"/>
          <p:nvPr/>
        </p:nvSpPr>
        <p:spPr>
          <a:xfrm>
            <a:off x="1287614" y="197413"/>
            <a:ext cx="13297816" cy="2093400"/>
          </a:xfrm>
          <a:prstGeom prst="rect">
            <a:avLst/>
          </a:prstGeom>
          <a:noFill/>
          <a:ln>
            <a:noFill/>
          </a:ln>
        </p:spPr>
        <p:txBody>
          <a:bodyPr spcFirstLastPara="1" wrap="square" lIns="0" tIns="0" rIns="0" bIns="0" anchor="t" anchorCtr="0">
            <a:spAutoFit/>
          </a:bodyPr>
          <a:lstStyle/>
          <a:p>
            <a:pPr marL="0" marR="0" lvl="0" indent="0" algn="l" rtl="0">
              <a:lnSpc>
                <a:spcPct val="84999"/>
              </a:lnSpc>
              <a:spcBef>
                <a:spcPts val="0"/>
              </a:spcBef>
              <a:spcAft>
                <a:spcPts val="0"/>
              </a:spcAft>
              <a:buClr>
                <a:srgbClr val="000000"/>
              </a:buClr>
              <a:buSzPts val="8000"/>
              <a:buFont typeface="Arial"/>
              <a:buNone/>
            </a:pPr>
            <a:r>
              <a:rPr lang="en-US" sz="8000" b="1" i="0" u="none" strike="noStrike" cap="none" dirty="0">
                <a:solidFill>
                  <a:srgbClr val="EDEDED"/>
                </a:solidFill>
                <a:latin typeface="Helvetica Neue"/>
                <a:ea typeface="Helvetica Neue"/>
                <a:cs typeface="Helvetica Neue"/>
                <a:sym typeface="Helvetica Neue"/>
              </a:rPr>
              <a:t>Problem Statement &amp; Mission Objective</a:t>
            </a:r>
            <a:endParaRPr sz="8000" b="0" i="0" u="none" strike="noStrike" cap="none" dirty="0">
              <a:solidFill>
                <a:srgbClr val="000000"/>
              </a:solidFill>
              <a:latin typeface="Arial"/>
              <a:ea typeface="Arial"/>
              <a:cs typeface="Arial"/>
              <a:sym typeface="Arial"/>
            </a:endParaRPr>
          </a:p>
        </p:txBody>
      </p:sp>
      <p:sp>
        <p:nvSpPr>
          <p:cNvPr id="123" name="Google Shape;123;p3"/>
          <p:cNvSpPr/>
          <p:nvPr/>
        </p:nvSpPr>
        <p:spPr>
          <a:xfrm>
            <a:off x="3473713" y="6940679"/>
            <a:ext cx="627613" cy="627613"/>
          </a:xfrm>
          <a:custGeom>
            <a:avLst/>
            <a:gdLst/>
            <a:ahLst/>
            <a:cxnLst/>
            <a:rect l="l" t="t" r="r" b="b"/>
            <a:pathLst>
              <a:path w="627613" h="627613" extrusionOk="0">
                <a:moveTo>
                  <a:pt x="0" y="0"/>
                </a:moveTo>
                <a:lnTo>
                  <a:pt x="627614" y="0"/>
                </a:lnTo>
                <a:lnTo>
                  <a:pt x="627614" y="627613"/>
                </a:lnTo>
                <a:lnTo>
                  <a:pt x="0" y="627613"/>
                </a:lnTo>
                <a:lnTo>
                  <a:pt x="0" y="0"/>
                </a:lnTo>
                <a:close/>
              </a:path>
            </a:pathLst>
          </a:custGeom>
          <a:blipFill rotWithShape="1">
            <a:blip r:embed="rId4">
              <a:alphaModFix/>
            </a:blip>
            <a:stretch>
              <a:fillRect/>
            </a:stretch>
          </a:blipFill>
          <a:ln>
            <a:noFill/>
          </a:ln>
        </p:spPr>
        <p:txBody>
          <a:bodyPr/>
          <a:lstStyle/>
          <a:p>
            <a:endParaRPr lang="LID4096"/>
          </a:p>
        </p:txBody>
      </p:sp>
      <p:sp>
        <p:nvSpPr>
          <p:cNvPr id="124" name="Google Shape;124;p3"/>
          <p:cNvSpPr/>
          <p:nvPr/>
        </p:nvSpPr>
        <p:spPr>
          <a:xfrm>
            <a:off x="12300187" y="2967585"/>
            <a:ext cx="433480" cy="433480"/>
          </a:xfrm>
          <a:custGeom>
            <a:avLst/>
            <a:gdLst/>
            <a:ahLst/>
            <a:cxnLst/>
            <a:rect l="l" t="t" r="r" b="b"/>
            <a:pathLst>
              <a:path w="433480" h="433480" extrusionOk="0">
                <a:moveTo>
                  <a:pt x="0" y="0"/>
                </a:moveTo>
                <a:lnTo>
                  <a:pt x="433480" y="0"/>
                </a:lnTo>
                <a:lnTo>
                  <a:pt x="433480" y="433480"/>
                </a:lnTo>
                <a:lnTo>
                  <a:pt x="0" y="433480"/>
                </a:lnTo>
                <a:lnTo>
                  <a:pt x="0" y="0"/>
                </a:lnTo>
                <a:close/>
              </a:path>
            </a:pathLst>
          </a:custGeom>
          <a:blipFill rotWithShape="1">
            <a:blip r:embed="rId4">
              <a:alphaModFix/>
            </a:blip>
            <a:stretch>
              <a:fillRect/>
            </a:stretch>
          </a:blipFill>
          <a:ln>
            <a:noFill/>
          </a:ln>
        </p:spPr>
        <p:txBody>
          <a:bodyPr/>
          <a:lstStyle/>
          <a:p>
            <a:endParaRPr lang="LID4096"/>
          </a:p>
        </p:txBody>
      </p:sp>
      <p:sp>
        <p:nvSpPr>
          <p:cNvPr id="125" name="Google Shape;125;p3"/>
          <p:cNvSpPr/>
          <p:nvPr/>
        </p:nvSpPr>
        <p:spPr>
          <a:xfrm>
            <a:off x="17342010" y="7198473"/>
            <a:ext cx="350770" cy="350770"/>
          </a:xfrm>
          <a:custGeom>
            <a:avLst/>
            <a:gdLst/>
            <a:ahLst/>
            <a:cxnLst/>
            <a:rect l="l" t="t" r="r" b="b"/>
            <a:pathLst>
              <a:path w="350770" h="350770" extrusionOk="0">
                <a:moveTo>
                  <a:pt x="0" y="0"/>
                </a:moveTo>
                <a:lnTo>
                  <a:pt x="350770" y="0"/>
                </a:lnTo>
                <a:lnTo>
                  <a:pt x="350770" y="350769"/>
                </a:lnTo>
                <a:lnTo>
                  <a:pt x="0" y="350769"/>
                </a:lnTo>
                <a:lnTo>
                  <a:pt x="0" y="0"/>
                </a:lnTo>
                <a:close/>
              </a:path>
            </a:pathLst>
          </a:custGeom>
          <a:blipFill rotWithShape="1">
            <a:blip r:embed="rId4">
              <a:alphaModFix/>
            </a:blip>
            <a:stretch>
              <a:fillRect/>
            </a:stretch>
          </a:blipFill>
          <a:ln>
            <a:noFill/>
          </a:ln>
        </p:spPr>
        <p:txBody>
          <a:bodyPr/>
          <a:lstStyle/>
          <a:p>
            <a:endParaRPr lang="LID4096"/>
          </a:p>
        </p:txBody>
      </p:sp>
      <p:sp>
        <p:nvSpPr>
          <p:cNvPr id="126" name="Google Shape;126;p3"/>
          <p:cNvSpPr/>
          <p:nvPr/>
        </p:nvSpPr>
        <p:spPr>
          <a:xfrm>
            <a:off x="524821" y="4572000"/>
            <a:ext cx="350770" cy="350770"/>
          </a:xfrm>
          <a:custGeom>
            <a:avLst/>
            <a:gdLst/>
            <a:ahLst/>
            <a:cxnLst/>
            <a:rect l="l" t="t" r="r" b="b"/>
            <a:pathLst>
              <a:path w="350770" h="350770" extrusionOk="0">
                <a:moveTo>
                  <a:pt x="0" y="0"/>
                </a:moveTo>
                <a:lnTo>
                  <a:pt x="350769" y="0"/>
                </a:lnTo>
                <a:lnTo>
                  <a:pt x="350769" y="350770"/>
                </a:lnTo>
                <a:lnTo>
                  <a:pt x="0" y="350770"/>
                </a:lnTo>
                <a:lnTo>
                  <a:pt x="0" y="0"/>
                </a:lnTo>
                <a:close/>
              </a:path>
            </a:pathLst>
          </a:custGeom>
          <a:blipFill rotWithShape="1">
            <a:blip r:embed="rId4">
              <a:alphaModFix/>
            </a:blip>
            <a:stretch>
              <a:fillRect/>
            </a:stretch>
          </a:blipFill>
          <a:ln>
            <a:noFill/>
          </a:ln>
        </p:spPr>
        <p:txBody>
          <a:bodyPr/>
          <a:lstStyle/>
          <a:p>
            <a:endParaRPr lang="LID4096"/>
          </a:p>
        </p:txBody>
      </p:sp>
      <p:grpSp>
        <p:nvGrpSpPr>
          <p:cNvPr id="128" name="Google Shape;128;p3"/>
          <p:cNvGrpSpPr/>
          <p:nvPr/>
        </p:nvGrpSpPr>
        <p:grpSpPr>
          <a:xfrm>
            <a:off x="11811000" y="-6324868"/>
            <a:ext cx="9831159" cy="9831159"/>
            <a:chOff x="0" y="0"/>
            <a:chExt cx="13108212" cy="13108212"/>
          </a:xfrm>
        </p:grpSpPr>
        <p:sp>
          <p:nvSpPr>
            <p:cNvPr id="129" name="Google Shape;129;p3"/>
            <p:cNvSpPr/>
            <p:nvPr/>
          </p:nvSpPr>
          <p:spPr>
            <a:xfrm>
              <a:off x="0" y="0"/>
              <a:ext cx="13108212" cy="13108212"/>
            </a:xfrm>
            <a:custGeom>
              <a:avLst/>
              <a:gdLst/>
              <a:ahLst/>
              <a:cxnLst/>
              <a:rect l="l" t="t" r="r" b="b"/>
              <a:pathLst>
                <a:path w="13108212" h="13108212" extrusionOk="0">
                  <a:moveTo>
                    <a:pt x="0" y="0"/>
                  </a:moveTo>
                  <a:lnTo>
                    <a:pt x="13108212" y="0"/>
                  </a:lnTo>
                  <a:lnTo>
                    <a:pt x="13108212" y="13108212"/>
                  </a:lnTo>
                  <a:lnTo>
                    <a:pt x="0" y="13108212"/>
                  </a:lnTo>
                  <a:lnTo>
                    <a:pt x="0" y="0"/>
                  </a:lnTo>
                  <a:close/>
                </a:path>
              </a:pathLst>
            </a:custGeom>
            <a:blipFill rotWithShape="1">
              <a:blip r:embed="rId5">
                <a:alphaModFix/>
              </a:blip>
              <a:stretch>
                <a:fillRect/>
              </a:stretch>
            </a:blipFill>
            <a:ln>
              <a:noFill/>
            </a:ln>
          </p:spPr>
          <p:txBody>
            <a:bodyPr/>
            <a:lstStyle/>
            <a:p>
              <a:endParaRPr lang="LID4096"/>
            </a:p>
          </p:txBody>
        </p:sp>
        <p:sp>
          <p:nvSpPr>
            <p:cNvPr id="130" name="Google Shape;130;p3"/>
            <p:cNvSpPr/>
            <p:nvPr/>
          </p:nvSpPr>
          <p:spPr>
            <a:xfrm>
              <a:off x="1343381" y="1323766"/>
              <a:ext cx="10421454" cy="10460681"/>
            </a:xfrm>
            <a:custGeom>
              <a:avLst/>
              <a:gdLst/>
              <a:ahLst/>
              <a:cxnLst/>
              <a:rect l="l" t="t" r="r" b="b"/>
              <a:pathLst>
                <a:path w="10421453" h="10460681" extrusionOk="0">
                  <a:moveTo>
                    <a:pt x="0" y="0"/>
                  </a:moveTo>
                  <a:lnTo>
                    <a:pt x="10421453" y="0"/>
                  </a:lnTo>
                  <a:lnTo>
                    <a:pt x="10421453" y="10460681"/>
                  </a:lnTo>
                  <a:lnTo>
                    <a:pt x="0" y="10460681"/>
                  </a:lnTo>
                  <a:lnTo>
                    <a:pt x="0" y="0"/>
                  </a:lnTo>
                  <a:close/>
                </a:path>
              </a:pathLst>
            </a:custGeom>
            <a:blipFill rotWithShape="1">
              <a:blip r:embed="rId6">
                <a:alphaModFix/>
              </a:blip>
              <a:stretch>
                <a:fillRect/>
              </a:stretch>
            </a:blipFill>
            <a:ln>
              <a:noFill/>
            </a:ln>
          </p:spPr>
          <p:txBody>
            <a:bodyPr/>
            <a:lstStyle/>
            <a:p>
              <a:endParaRPr lang="LID4096"/>
            </a:p>
          </p:txBody>
        </p:sp>
      </p:grpSp>
      <p:sp>
        <p:nvSpPr>
          <p:cNvPr id="131" name="Google Shape;131;p3"/>
          <p:cNvSpPr/>
          <p:nvPr/>
        </p:nvSpPr>
        <p:spPr>
          <a:xfrm>
            <a:off x="-5985377" y="8076576"/>
            <a:ext cx="15209254" cy="15209254"/>
          </a:xfrm>
          <a:custGeom>
            <a:avLst/>
            <a:gdLst/>
            <a:ahLst/>
            <a:cxnLst/>
            <a:rect l="l" t="t" r="r" b="b"/>
            <a:pathLst>
              <a:path w="15209254" h="15209254" extrusionOk="0">
                <a:moveTo>
                  <a:pt x="0" y="0"/>
                </a:moveTo>
                <a:lnTo>
                  <a:pt x="15209254" y="0"/>
                </a:lnTo>
                <a:lnTo>
                  <a:pt x="15209254" y="15209254"/>
                </a:lnTo>
                <a:lnTo>
                  <a:pt x="0" y="15209254"/>
                </a:lnTo>
                <a:lnTo>
                  <a:pt x="0" y="0"/>
                </a:lnTo>
                <a:close/>
              </a:path>
            </a:pathLst>
          </a:custGeom>
          <a:blipFill rotWithShape="1">
            <a:blip r:embed="rId7">
              <a:alphaModFix/>
            </a:blip>
            <a:stretch>
              <a:fillRect/>
            </a:stretch>
          </a:blipFill>
          <a:ln>
            <a:noFill/>
          </a:ln>
        </p:spPr>
        <p:txBody>
          <a:bodyPr/>
          <a:lstStyle/>
          <a:p>
            <a:endParaRPr lang="LID4096"/>
          </a:p>
        </p:txBody>
      </p:sp>
      <p:sp>
        <p:nvSpPr>
          <p:cNvPr id="132" name="Google Shape;132;p3"/>
          <p:cNvSpPr/>
          <p:nvPr/>
        </p:nvSpPr>
        <p:spPr>
          <a:xfrm>
            <a:off x="-4655450" y="9382884"/>
            <a:ext cx="12549401" cy="12596638"/>
          </a:xfrm>
          <a:custGeom>
            <a:avLst/>
            <a:gdLst/>
            <a:ahLst/>
            <a:cxnLst/>
            <a:rect l="l" t="t" r="r" b="b"/>
            <a:pathLst>
              <a:path w="12549401" h="12596638" extrusionOk="0">
                <a:moveTo>
                  <a:pt x="0" y="0"/>
                </a:moveTo>
                <a:lnTo>
                  <a:pt x="12549400" y="0"/>
                </a:lnTo>
                <a:lnTo>
                  <a:pt x="12549400" y="12596638"/>
                </a:lnTo>
                <a:lnTo>
                  <a:pt x="0" y="12596638"/>
                </a:lnTo>
                <a:lnTo>
                  <a:pt x="0" y="0"/>
                </a:lnTo>
                <a:close/>
              </a:path>
            </a:pathLst>
          </a:custGeom>
          <a:blipFill rotWithShape="1">
            <a:blip r:embed="rId8">
              <a:alphaModFix amt="25000"/>
            </a:blip>
            <a:stretch>
              <a:fillRect/>
            </a:stretch>
          </a:blipFill>
          <a:ln>
            <a:noFill/>
          </a:ln>
        </p:spPr>
        <p:txBody>
          <a:bodyPr/>
          <a:lstStyle/>
          <a:p>
            <a:endParaRPr lang="LID4096"/>
          </a:p>
        </p:txBody>
      </p:sp>
      <p:sp>
        <p:nvSpPr>
          <p:cNvPr id="133" name="Google Shape;133;p3"/>
          <p:cNvSpPr/>
          <p:nvPr/>
        </p:nvSpPr>
        <p:spPr>
          <a:xfrm rot="2396030">
            <a:off x="1070146" y="7288056"/>
            <a:ext cx="1390750" cy="2731831"/>
          </a:xfrm>
          <a:custGeom>
            <a:avLst/>
            <a:gdLst/>
            <a:ahLst/>
            <a:cxnLst/>
            <a:rect l="l" t="t" r="r" b="b"/>
            <a:pathLst>
              <a:path w="1389457" h="2729291" extrusionOk="0">
                <a:moveTo>
                  <a:pt x="0" y="0"/>
                </a:moveTo>
                <a:lnTo>
                  <a:pt x="1389457" y="0"/>
                </a:lnTo>
                <a:lnTo>
                  <a:pt x="1389457" y="2729290"/>
                </a:lnTo>
                <a:lnTo>
                  <a:pt x="0" y="2729290"/>
                </a:lnTo>
                <a:lnTo>
                  <a:pt x="0" y="0"/>
                </a:lnTo>
                <a:close/>
              </a:path>
            </a:pathLst>
          </a:custGeom>
          <a:blipFill rotWithShape="1">
            <a:blip r:embed="rId9">
              <a:alphaModFix/>
            </a:blip>
            <a:stretch>
              <a:fillRect/>
            </a:stretch>
          </a:blipFill>
          <a:ln>
            <a:noFill/>
          </a:ln>
        </p:spPr>
        <p:txBody>
          <a:bodyPr/>
          <a:lstStyle/>
          <a:p>
            <a:endParaRPr lang="LID4096"/>
          </a:p>
        </p:txBody>
      </p:sp>
      <p:sp>
        <p:nvSpPr>
          <p:cNvPr id="134" name="Google Shape;134;p3"/>
          <p:cNvSpPr/>
          <p:nvPr/>
        </p:nvSpPr>
        <p:spPr>
          <a:xfrm>
            <a:off x="-4385843" y="9430121"/>
            <a:ext cx="12549401" cy="12549401"/>
          </a:xfrm>
          <a:custGeom>
            <a:avLst/>
            <a:gdLst/>
            <a:ahLst/>
            <a:cxnLst/>
            <a:rect l="l" t="t" r="r" b="b"/>
            <a:pathLst>
              <a:path w="12549401" h="12549401" extrusionOk="0">
                <a:moveTo>
                  <a:pt x="0" y="0"/>
                </a:moveTo>
                <a:lnTo>
                  <a:pt x="12549401" y="0"/>
                </a:lnTo>
                <a:lnTo>
                  <a:pt x="12549401" y="12549401"/>
                </a:lnTo>
                <a:lnTo>
                  <a:pt x="0" y="12549401"/>
                </a:lnTo>
                <a:lnTo>
                  <a:pt x="0" y="0"/>
                </a:lnTo>
                <a:close/>
              </a:path>
            </a:pathLst>
          </a:custGeom>
          <a:blipFill rotWithShape="1">
            <a:blip r:embed="rId10">
              <a:alphaModFix amt="36000"/>
            </a:blip>
            <a:stretch>
              <a:fillRect/>
            </a:stretch>
          </a:blipFill>
          <a:ln>
            <a:noFill/>
          </a:ln>
        </p:spPr>
        <p:txBody>
          <a:bodyPr/>
          <a:lstStyle/>
          <a:p>
            <a:endParaRPr lang="LID4096"/>
          </a:p>
        </p:txBody>
      </p:sp>
      <p:graphicFrame>
        <p:nvGraphicFramePr>
          <p:cNvPr id="2" name="Diagram 1">
            <a:extLst>
              <a:ext uri="{FF2B5EF4-FFF2-40B4-BE49-F238E27FC236}">
                <a16:creationId xmlns:a16="http://schemas.microsoft.com/office/drawing/2014/main" id="{CB82A5C3-F933-37A2-6958-4697C17F7198}"/>
              </a:ext>
            </a:extLst>
          </p:cNvPr>
          <p:cNvGraphicFramePr/>
          <p:nvPr>
            <p:extLst>
              <p:ext uri="{D42A27DB-BD31-4B8C-83A1-F6EECF244321}">
                <p14:modId xmlns:p14="http://schemas.microsoft.com/office/powerpoint/2010/main" val="4161160501"/>
              </p:ext>
            </p:extLst>
          </p:nvPr>
        </p:nvGraphicFramePr>
        <p:xfrm>
          <a:off x="2622287" y="2206237"/>
          <a:ext cx="12192000" cy="7467473"/>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spTree>
  </p:cSld>
  <p:clrMapOvr>
    <a:masterClrMapping/>
  </p:clrMapOvr>
  <p:transition spd="slow">
    <p:push/>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4"/>
          <p:cNvSpPr/>
          <p:nvPr/>
        </p:nvSpPr>
        <p:spPr>
          <a:xfrm>
            <a:off x="-20" y="9"/>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29970" b="-121374"/>
            </a:stretch>
          </a:blipFill>
          <a:ln>
            <a:noFill/>
          </a:ln>
        </p:spPr>
        <p:txBody>
          <a:bodyPr/>
          <a:lstStyle/>
          <a:p>
            <a:endParaRPr lang="LID4096"/>
          </a:p>
        </p:txBody>
      </p:sp>
      <p:grpSp>
        <p:nvGrpSpPr>
          <p:cNvPr id="140" name="Google Shape;140;p4"/>
          <p:cNvGrpSpPr/>
          <p:nvPr/>
        </p:nvGrpSpPr>
        <p:grpSpPr>
          <a:xfrm>
            <a:off x="1219200" y="4753416"/>
            <a:ext cx="4910380" cy="4283747"/>
            <a:chOff x="0" y="0"/>
            <a:chExt cx="1293269" cy="1128229"/>
          </a:xfrm>
        </p:grpSpPr>
        <p:sp>
          <p:nvSpPr>
            <p:cNvPr id="141" name="Google Shape;141;p4"/>
            <p:cNvSpPr/>
            <p:nvPr/>
          </p:nvSpPr>
          <p:spPr>
            <a:xfrm>
              <a:off x="0" y="0"/>
              <a:ext cx="1293269" cy="1128229"/>
            </a:xfrm>
            <a:custGeom>
              <a:avLst/>
              <a:gdLst/>
              <a:ahLst/>
              <a:cxnLst/>
              <a:rect l="l" t="t" r="r" b="b"/>
              <a:pathLst>
                <a:path w="1293269" h="1128229" extrusionOk="0">
                  <a:moveTo>
                    <a:pt x="36263" y="0"/>
                  </a:moveTo>
                  <a:lnTo>
                    <a:pt x="1257006" y="0"/>
                  </a:lnTo>
                  <a:cubicBezTo>
                    <a:pt x="1266624" y="0"/>
                    <a:pt x="1275847" y="3821"/>
                    <a:pt x="1282648" y="10621"/>
                  </a:cubicBezTo>
                  <a:cubicBezTo>
                    <a:pt x="1289448" y="17422"/>
                    <a:pt x="1293269" y="26645"/>
                    <a:pt x="1293269" y="36263"/>
                  </a:cubicBezTo>
                  <a:lnTo>
                    <a:pt x="1293269" y="1091966"/>
                  </a:lnTo>
                  <a:cubicBezTo>
                    <a:pt x="1293269" y="1111993"/>
                    <a:pt x="1277033" y="1128229"/>
                    <a:pt x="1257006" y="1128229"/>
                  </a:cubicBezTo>
                  <a:lnTo>
                    <a:pt x="36263" y="1128229"/>
                  </a:lnTo>
                  <a:cubicBezTo>
                    <a:pt x="26645" y="1128229"/>
                    <a:pt x="17422" y="1124408"/>
                    <a:pt x="10621" y="1117607"/>
                  </a:cubicBezTo>
                  <a:cubicBezTo>
                    <a:pt x="3821" y="1110807"/>
                    <a:pt x="0" y="1101583"/>
                    <a:pt x="0" y="1091966"/>
                  </a:cubicBezTo>
                  <a:lnTo>
                    <a:pt x="0" y="36263"/>
                  </a:lnTo>
                  <a:cubicBezTo>
                    <a:pt x="0" y="26645"/>
                    <a:pt x="3821" y="17422"/>
                    <a:pt x="10621" y="10621"/>
                  </a:cubicBezTo>
                  <a:cubicBezTo>
                    <a:pt x="17422" y="3821"/>
                    <a:pt x="26645" y="0"/>
                    <a:pt x="36263" y="0"/>
                  </a:cubicBezTo>
                  <a:close/>
                </a:path>
              </a:pathLst>
            </a:custGeom>
            <a:solidFill>
              <a:srgbClr val="3E446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 name="Google Shape;142;p4"/>
            <p:cNvSpPr txBox="1"/>
            <p:nvPr/>
          </p:nvSpPr>
          <p:spPr>
            <a:xfrm>
              <a:off x="0" y="104775"/>
              <a:ext cx="1293269" cy="1023453"/>
            </a:xfrm>
            <a:prstGeom prst="rect">
              <a:avLst/>
            </a:prstGeom>
            <a:noFill/>
            <a:ln>
              <a:noFill/>
            </a:ln>
          </p:spPr>
          <p:txBody>
            <a:bodyPr spcFirstLastPara="1" wrap="square" lIns="50800" tIns="50800" rIns="50800" bIns="50800" anchor="ctr" anchorCtr="0">
              <a:noAutofit/>
            </a:bodyPr>
            <a:lstStyle/>
            <a:p>
              <a:pPr marL="0" marR="0" lvl="0" indent="0" algn="ctr" rtl="0">
                <a:lnSpc>
                  <a:spcPct val="44388"/>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143" name="Google Shape;143;p4"/>
          <p:cNvSpPr txBox="1"/>
          <p:nvPr/>
        </p:nvSpPr>
        <p:spPr>
          <a:xfrm>
            <a:off x="4509883" y="1010811"/>
            <a:ext cx="9268200" cy="2093400"/>
          </a:xfrm>
          <a:prstGeom prst="rect">
            <a:avLst/>
          </a:prstGeom>
          <a:noFill/>
          <a:ln>
            <a:noFill/>
          </a:ln>
        </p:spPr>
        <p:txBody>
          <a:bodyPr spcFirstLastPara="1" wrap="square" lIns="0" tIns="0" rIns="0" bIns="0" anchor="t" anchorCtr="0">
            <a:spAutoFit/>
          </a:bodyPr>
          <a:lstStyle/>
          <a:p>
            <a:pPr marL="0" marR="0" lvl="0" indent="0" algn="ctr" rtl="0">
              <a:lnSpc>
                <a:spcPct val="85000"/>
              </a:lnSpc>
              <a:spcBef>
                <a:spcPts val="0"/>
              </a:spcBef>
              <a:spcAft>
                <a:spcPts val="0"/>
              </a:spcAft>
              <a:buClr>
                <a:srgbClr val="000000"/>
              </a:buClr>
              <a:buSzPts val="8000"/>
              <a:buFont typeface="Arial"/>
              <a:buNone/>
            </a:pPr>
            <a:r>
              <a:rPr lang="en-US" sz="8000" b="1" i="0" u="none" strike="noStrike" cap="none">
                <a:solidFill>
                  <a:srgbClr val="EDEDED"/>
                </a:solidFill>
                <a:latin typeface="Helvetica Neue"/>
                <a:ea typeface="Helvetica Neue"/>
                <a:cs typeface="Helvetica Neue"/>
                <a:sym typeface="Helvetica Neue"/>
              </a:rPr>
              <a:t>Payload &amp; Data Collection</a:t>
            </a:r>
            <a:endParaRPr sz="8000" b="0" i="0" u="none" strike="noStrike" cap="none">
              <a:solidFill>
                <a:srgbClr val="000000"/>
              </a:solidFill>
              <a:latin typeface="Arial"/>
              <a:ea typeface="Arial"/>
              <a:cs typeface="Arial"/>
              <a:sym typeface="Arial"/>
            </a:endParaRPr>
          </a:p>
        </p:txBody>
      </p:sp>
      <p:grpSp>
        <p:nvGrpSpPr>
          <p:cNvPr id="144" name="Google Shape;144;p4"/>
          <p:cNvGrpSpPr/>
          <p:nvPr/>
        </p:nvGrpSpPr>
        <p:grpSpPr>
          <a:xfrm>
            <a:off x="3009996" y="4103859"/>
            <a:ext cx="1328788" cy="1305738"/>
            <a:chOff x="0" y="0"/>
            <a:chExt cx="513522" cy="504614"/>
          </a:xfrm>
        </p:grpSpPr>
        <p:sp>
          <p:nvSpPr>
            <p:cNvPr id="145" name="Google Shape;145;p4"/>
            <p:cNvSpPr/>
            <p:nvPr/>
          </p:nvSpPr>
          <p:spPr>
            <a:xfrm>
              <a:off x="0" y="0"/>
              <a:ext cx="513522" cy="504614"/>
            </a:xfrm>
            <a:custGeom>
              <a:avLst/>
              <a:gdLst/>
              <a:ahLst/>
              <a:cxnLst/>
              <a:rect l="l" t="t" r="r" b="b"/>
              <a:pathLst>
                <a:path w="513522" h="504614" extrusionOk="0">
                  <a:moveTo>
                    <a:pt x="134005" y="0"/>
                  </a:moveTo>
                  <a:lnTo>
                    <a:pt x="379517" y="0"/>
                  </a:lnTo>
                  <a:cubicBezTo>
                    <a:pt x="453525" y="0"/>
                    <a:pt x="513522" y="59996"/>
                    <a:pt x="513522" y="134005"/>
                  </a:cubicBezTo>
                  <a:lnTo>
                    <a:pt x="513522" y="370609"/>
                  </a:lnTo>
                  <a:cubicBezTo>
                    <a:pt x="513522" y="406149"/>
                    <a:pt x="499403" y="440234"/>
                    <a:pt x="474272" y="465364"/>
                  </a:cubicBezTo>
                  <a:cubicBezTo>
                    <a:pt x="449142" y="490495"/>
                    <a:pt x="415057" y="504614"/>
                    <a:pt x="379517" y="504614"/>
                  </a:cubicBezTo>
                  <a:lnTo>
                    <a:pt x="134005" y="504614"/>
                  </a:lnTo>
                  <a:cubicBezTo>
                    <a:pt x="59996" y="504614"/>
                    <a:pt x="0" y="444618"/>
                    <a:pt x="0" y="370609"/>
                  </a:cubicBezTo>
                  <a:lnTo>
                    <a:pt x="0" y="134005"/>
                  </a:lnTo>
                  <a:cubicBezTo>
                    <a:pt x="0" y="59996"/>
                    <a:pt x="59996" y="0"/>
                    <a:pt x="134005" y="0"/>
                  </a:cubicBezTo>
                  <a:close/>
                </a:path>
              </a:pathLst>
            </a:custGeom>
            <a:solidFill>
              <a:srgbClr val="02CB9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 name="Google Shape;146;p4"/>
            <p:cNvSpPr txBox="1"/>
            <p:nvPr/>
          </p:nvSpPr>
          <p:spPr>
            <a:xfrm>
              <a:off x="0" y="95250"/>
              <a:ext cx="513522" cy="409364"/>
            </a:xfrm>
            <a:prstGeom prst="rect">
              <a:avLst/>
            </a:prstGeom>
            <a:noFill/>
            <a:ln>
              <a:noFill/>
            </a:ln>
          </p:spPr>
          <p:txBody>
            <a:bodyPr spcFirstLastPara="1" wrap="square" lIns="26950" tIns="26950" rIns="26950" bIns="26950" anchor="ctr" anchorCtr="0">
              <a:noAutofit/>
            </a:bodyPr>
            <a:lstStyle/>
            <a:p>
              <a:pPr marL="0" marR="0" lvl="0" indent="0" algn="ctr" rtl="0">
                <a:lnSpc>
                  <a:spcPct val="44388"/>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147" name="Google Shape;147;p4"/>
          <p:cNvSpPr txBox="1"/>
          <p:nvPr/>
        </p:nvSpPr>
        <p:spPr>
          <a:xfrm>
            <a:off x="1755440" y="5609457"/>
            <a:ext cx="3876000" cy="3075714"/>
          </a:xfrm>
          <a:prstGeom prst="rect">
            <a:avLst/>
          </a:prstGeom>
          <a:noFill/>
          <a:ln>
            <a:noFill/>
          </a:ln>
        </p:spPr>
        <p:txBody>
          <a:bodyPr spcFirstLastPara="1" wrap="square" lIns="0" tIns="0" rIns="0" bIns="0" anchor="t" anchorCtr="0">
            <a:spAutoFit/>
          </a:bodyPr>
          <a:lstStyle/>
          <a:p>
            <a:pPr marL="457200" lvl="1">
              <a:lnSpc>
                <a:spcPct val="115000"/>
              </a:lnSpc>
              <a:spcAft>
                <a:spcPts val="800"/>
              </a:spcAft>
              <a:buSzPts val="1000"/>
              <a:tabLst>
                <a:tab pos="914400" algn="l"/>
              </a:tabLst>
            </a:pPr>
            <a:r>
              <a:rPr lang="en-US" sz="2800" b="1" kern="100" dirty="0">
                <a:solidFill>
                  <a:schemeClr val="bg1"/>
                </a:solidFill>
                <a:effectLst/>
                <a:latin typeface="Tahoma" panose="020B0604030504040204" pitchFamily="34" charset="0"/>
                <a:ea typeface="Aptos" panose="020B0004020202020204" pitchFamily="34" charset="0"/>
                <a:cs typeface="Times New Roman" panose="02020603050405020304" pitchFamily="18" charset="0"/>
              </a:rPr>
              <a:t>Hyperspectral Camera:</a:t>
            </a:r>
            <a:r>
              <a:rPr lang="en-US" sz="2800" kern="100" dirty="0">
                <a:solidFill>
                  <a:schemeClr val="bg1"/>
                </a:solidFill>
                <a:effectLst/>
                <a:latin typeface="Tahoma" panose="020B0604030504040204" pitchFamily="34" charset="0"/>
                <a:ea typeface="Aptos" panose="020B0004020202020204" pitchFamily="34" charset="0"/>
                <a:cs typeface="Times New Roman" panose="02020603050405020304" pitchFamily="18" charset="0"/>
              </a:rPr>
              <a:t> Primary instrument for collecting detailed spectral data on crops and vegetation.</a:t>
            </a:r>
            <a:endParaRPr lang="en-US" sz="2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endParaRPr>
          </a:p>
        </p:txBody>
      </p:sp>
      <p:sp>
        <p:nvSpPr>
          <p:cNvPr id="148" name="Google Shape;148;p4"/>
          <p:cNvSpPr txBox="1"/>
          <p:nvPr/>
        </p:nvSpPr>
        <p:spPr>
          <a:xfrm>
            <a:off x="3136421" y="4303719"/>
            <a:ext cx="1114038" cy="1153669"/>
          </a:xfrm>
          <a:prstGeom prst="rect">
            <a:avLst/>
          </a:prstGeom>
          <a:noFill/>
          <a:ln>
            <a:noFill/>
          </a:ln>
        </p:spPr>
        <p:txBody>
          <a:bodyPr spcFirstLastPara="1" wrap="square" lIns="0" tIns="0" rIns="0" bIns="0" anchor="t" anchorCtr="0">
            <a:spAutoFit/>
          </a:bodyPr>
          <a:lstStyle/>
          <a:p>
            <a:pPr marL="0" marR="0" lvl="0" indent="0" algn="ctr" rtl="0">
              <a:lnSpc>
                <a:spcPct val="90000"/>
              </a:lnSpc>
              <a:spcBef>
                <a:spcPts val="0"/>
              </a:spcBef>
              <a:spcAft>
                <a:spcPts val="0"/>
              </a:spcAft>
              <a:buClr>
                <a:srgbClr val="000000"/>
              </a:buClr>
              <a:buSzPts val="9250"/>
              <a:buFont typeface="Arial"/>
              <a:buNone/>
            </a:pPr>
            <a:r>
              <a:rPr lang="en-US" sz="9250" b="1" i="0" u="none" strike="noStrike" cap="none">
                <a:solidFill>
                  <a:srgbClr val="EDEDED"/>
                </a:solidFill>
                <a:latin typeface="Arial"/>
                <a:ea typeface="Arial"/>
                <a:cs typeface="Arial"/>
                <a:sym typeface="Arial"/>
              </a:rPr>
              <a:t>1</a:t>
            </a:r>
            <a:endParaRPr sz="1400" b="0" i="0" u="none" strike="noStrike" cap="none">
              <a:solidFill>
                <a:srgbClr val="000000"/>
              </a:solidFill>
              <a:latin typeface="Arial"/>
              <a:ea typeface="Arial"/>
              <a:cs typeface="Arial"/>
              <a:sym typeface="Arial"/>
            </a:endParaRPr>
          </a:p>
        </p:txBody>
      </p:sp>
      <p:grpSp>
        <p:nvGrpSpPr>
          <p:cNvPr id="149" name="Google Shape;149;p4"/>
          <p:cNvGrpSpPr/>
          <p:nvPr/>
        </p:nvGrpSpPr>
        <p:grpSpPr>
          <a:xfrm>
            <a:off x="6688810" y="4753416"/>
            <a:ext cx="4910380" cy="4283747"/>
            <a:chOff x="0" y="0"/>
            <a:chExt cx="1293269" cy="1128229"/>
          </a:xfrm>
        </p:grpSpPr>
        <p:sp>
          <p:nvSpPr>
            <p:cNvPr id="150" name="Google Shape;150;p4"/>
            <p:cNvSpPr/>
            <p:nvPr/>
          </p:nvSpPr>
          <p:spPr>
            <a:xfrm>
              <a:off x="0" y="0"/>
              <a:ext cx="1293269" cy="1128229"/>
            </a:xfrm>
            <a:custGeom>
              <a:avLst/>
              <a:gdLst/>
              <a:ahLst/>
              <a:cxnLst/>
              <a:rect l="l" t="t" r="r" b="b"/>
              <a:pathLst>
                <a:path w="1293269" h="1128229" extrusionOk="0">
                  <a:moveTo>
                    <a:pt x="36263" y="0"/>
                  </a:moveTo>
                  <a:lnTo>
                    <a:pt x="1257006" y="0"/>
                  </a:lnTo>
                  <a:cubicBezTo>
                    <a:pt x="1266624" y="0"/>
                    <a:pt x="1275847" y="3821"/>
                    <a:pt x="1282648" y="10621"/>
                  </a:cubicBezTo>
                  <a:cubicBezTo>
                    <a:pt x="1289448" y="17422"/>
                    <a:pt x="1293269" y="26645"/>
                    <a:pt x="1293269" y="36263"/>
                  </a:cubicBezTo>
                  <a:lnTo>
                    <a:pt x="1293269" y="1091966"/>
                  </a:lnTo>
                  <a:cubicBezTo>
                    <a:pt x="1293269" y="1111993"/>
                    <a:pt x="1277033" y="1128229"/>
                    <a:pt x="1257006" y="1128229"/>
                  </a:cubicBezTo>
                  <a:lnTo>
                    <a:pt x="36263" y="1128229"/>
                  </a:lnTo>
                  <a:cubicBezTo>
                    <a:pt x="26645" y="1128229"/>
                    <a:pt x="17422" y="1124408"/>
                    <a:pt x="10621" y="1117607"/>
                  </a:cubicBezTo>
                  <a:cubicBezTo>
                    <a:pt x="3821" y="1110807"/>
                    <a:pt x="0" y="1101583"/>
                    <a:pt x="0" y="1091966"/>
                  </a:cubicBezTo>
                  <a:lnTo>
                    <a:pt x="0" y="36263"/>
                  </a:lnTo>
                  <a:cubicBezTo>
                    <a:pt x="0" y="26645"/>
                    <a:pt x="3821" y="17422"/>
                    <a:pt x="10621" y="10621"/>
                  </a:cubicBezTo>
                  <a:cubicBezTo>
                    <a:pt x="17422" y="3821"/>
                    <a:pt x="26645" y="0"/>
                    <a:pt x="36263" y="0"/>
                  </a:cubicBezTo>
                  <a:close/>
                </a:path>
              </a:pathLst>
            </a:custGeom>
            <a:solidFill>
              <a:srgbClr val="3E446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 name="Google Shape;151;p4"/>
            <p:cNvSpPr txBox="1"/>
            <p:nvPr/>
          </p:nvSpPr>
          <p:spPr>
            <a:xfrm>
              <a:off x="0" y="104775"/>
              <a:ext cx="1293269" cy="1023453"/>
            </a:xfrm>
            <a:prstGeom prst="rect">
              <a:avLst/>
            </a:prstGeom>
            <a:noFill/>
            <a:ln>
              <a:noFill/>
            </a:ln>
          </p:spPr>
          <p:txBody>
            <a:bodyPr spcFirstLastPara="1" wrap="square" lIns="50800" tIns="50800" rIns="50800" bIns="50800" anchor="ctr" anchorCtr="0">
              <a:noAutofit/>
            </a:bodyPr>
            <a:lstStyle/>
            <a:p>
              <a:pPr marL="0" marR="0" lvl="0" indent="0" algn="ctr" rtl="0">
                <a:lnSpc>
                  <a:spcPct val="44388"/>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grpSp>
        <p:nvGrpSpPr>
          <p:cNvPr id="152" name="Google Shape;152;p4"/>
          <p:cNvGrpSpPr/>
          <p:nvPr/>
        </p:nvGrpSpPr>
        <p:grpSpPr>
          <a:xfrm>
            <a:off x="8479606" y="4103859"/>
            <a:ext cx="1328788" cy="1305738"/>
            <a:chOff x="0" y="0"/>
            <a:chExt cx="513522" cy="504614"/>
          </a:xfrm>
        </p:grpSpPr>
        <p:sp>
          <p:nvSpPr>
            <p:cNvPr id="153" name="Google Shape;153;p4"/>
            <p:cNvSpPr/>
            <p:nvPr/>
          </p:nvSpPr>
          <p:spPr>
            <a:xfrm>
              <a:off x="0" y="0"/>
              <a:ext cx="513522" cy="504614"/>
            </a:xfrm>
            <a:custGeom>
              <a:avLst/>
              <a:gdLst/>
              <a:ahLst/>
              <a:cxnLst/>
              <a:rect l="l" t="t" r="r" b="b"/>
              <a:pathLst>
                <a:path w="513522" h="504614" extrusionOk="0">
                  <a:moveTo>
                    <a:pt x="134005" y="0"/>
                  </a:moveTo>
                  <a:lnTo>
                    <a:pt x="379517" y="0"/>
                  </a:lnTo>
                  <a:cubicBezTo>
                    <a:pt x="453525" y="0"/>
                    <a:pt x="513522" y="59996"/>
                    <a:pt x="513522" y="134005"/>
                  </a:cubicBezTo>
                  <a:lnTo>
                    <a:pt x="513522" y="370609"/>
                  </a:lnTo>
                  <a:cubicBezTo>
                    <a:pt x="513522" y="406149"/>
                    <a:pt x="499403" y="440234"/>
                    <a:pt x="474272" y="465364"/>
                  </a:cubicBezTo>
                  <a:cubicBezTo>
                    <a:pt x="449142" y="490495"/>
                    <a:pt x="415057" y="504614"/>
                    <a:pt x="379517" y="504614"/>
                  </a:cubicBezTo>
                  <a:lnTo>
                    <a:pt x="134005" y="504614"/>
                  </a:lnTo>
                  <a:cubicBezTo>
                    <a:pt x="59996" y="504614"/>
                    <a:pt x="0" y="444618"/>
                    <a:pt x="0" y="370609"/>
                  </a:cubicBezTo>
                  <a:lnTo>
                    <a:pt x="0" y="134005"/>
                  </a:lnTo>
                  <a:cubicBezTo>
                    <a:pt x="0" y="59996"/>
                    <a:pt x="59996" y="0"/>
                    <a:pt x="134005" y="0"/>
                  </a:cubicBezTo>
                  <a:close/>
                </a:path>
              </a:pathLst>
            </a:custGeom>
            <a:solidFill>
              <a:srgbClr val="77DF7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 name="Google Shape;154;p4"/>
            <p:cNvSpPr txBox="1"/>
            <p:nvPr/>
          </p:nvSpPr>
          <p:spPr>
            <a:xfrm>
              <a:off x="0" y="95250"/>
              <a:ext cx="513522" cy="409364"/>
            </a:xfrm>
            <a:prstGeom prst="rect">
              <a:avLst/>
            </a:prstGeom>
            <a:noFill/>
            <a:ln>
              <a:noFill/>
            </a:ln>
          </p:spPr>
          <p:txBody>
            <a:bodyPr spcFirstLastPara="1" wrap="square" lIns="26950" tIns="26950" rIns="26950" bIns="26950" anchor="ctr" anchorCtr="0">
              <a:noAutofit/>
            </a:bodyPr>
            <a:lstStyle/>
            <a:p>
              <a:pPr marL="0" marR="0" lvl="0" indent="0" algn="ctr" rtl="0">
                <a:lnSpc>
                  <a:spcPct val="44388"/>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155" name="Google Shape;155;p4"/>
          <p:cNvSpPr txBox="1"/>
          <p:nvPr/>
        </p:nvSpPr>
        <p:spPr>
          <a:xfrm>
            <a:off x="8586981" y="4303719"/>
            <a:ext cx="1114038" cy="1153669"/>
          </a:xfrm>
          <a:prstGeom prst="rect">
            <a:avLst/>
          </a:prstGeom>
          <a:noFill/>
          <a:ln>
            <a:noFill/>
          </a:ln>
        </p:spPr>
        <p:txBody>
          <a:bodyPr spcFirstLastPara="1" wrap="square" lIns="0" tIns="0" rIns="0" bIns="0" anchor="t" anchorCtr="0">
            <a:spAutoFit/>
          </a:bodyPr>
          <a:lstStyle/>
          <a:p>
            <a:pPr marL="0" marR="0" lvl="0" indent="0" algn="ctr" rtl="0">
              <a:lnSpc>
                <a:spcPct val="90000"/>
              </a:lnSpc>
              <a:spcBef>
                <a:spcPts val="0"/>
              </a:spcBef>
              <a:spcAft>
                <a:spcPts val="0"/>
              </a:spcAft>
              <a:buClr>
                <a:srgbClr val="000000"/>
              </a:buClr>
              <a:buSzPts val="9250"/>
              <a:buFont typeface="Arial"/>
              <a:buNone/>
            </a:pPr>
            <a:r>
              <a:rPr lang="en-US" sz="9250" b="1" i="0" u="none" strike="noStrike" cap="none">
                <a:solidFill>
                  <a:srgbClr val="EDEDED"/>
                </a:solidFill>
                <a:latin typeface="Arial"/>
                <a:ea typeface="Arial"/>
                <a:cs typeface="Arial"/>
                <a:sym typeface="Arial"/>
              </a:rPr>
              <a:t>2</a:t>
            </a:r>
            <a:endParaRPr sz="1400" b="0" i="0" u="none" strike="noStrike" cap="none">
              <a:solidFill>
                <a:srgbClr val="000000"/>
              </a:solidFill>
              <a:latin typeface="Arial"/>
              <a:ea typeface="Arial"/>
              <a:cs typeface="Arial"/>
              <a:sym typeface="Arial"/>
            </a:endParaRPr>
          </a:p>
        </p:txBody>
      </p:sp>
      <p:grpSp>
        <p:nvGrpSpPr>
          <p:cNvPr id="156" name="Google Shape;156;p4"/>
          <p:cNvGrpSpPr/>
          <p:nvPr/>
        </p:nvGrpSpPr>
        <p:grpSpPr>
          <a:xfrm>
            <a:off x="12158420" y="4753416"/>
            <a:ext cx="4910380" cy="4283747"/>
            <a:chOff x="0" y="0"/>
            <a:chExt cx="1293269" cy="1128229"/>
          </a:xfrm>
        </p:grpSpPr>
        <p:sp>
          <p:nvSpPr>
            <p:cNvPr id="157" name="Google Shape;157;p4"/>
            <p:cNvSpPr/>
            <p:nvPr/>
          </p:nvSpPr>
          <p:spPr>
            <a:xfrm>
              <a:off x="0" y="0"/>
              <a:ext cx="1293269" cy="1128229"/>
            </a:xfrm>
            <a:custGeom>
              <a:avLst/>
              <a:gdLst/>
              <a:ahLst/>
              <a:cxnLst/>
              <a:rect l="l" t="t" r="r" b="b"/>
              <a:pathLst>
                <a:path w="1293269" h="1128229" extrusionOk="0">
                  <a:moveTo>
                    <a:pt x="36263" y="0"/>
                  </a:moveTo>
                  <a:lnTo>
                    <a:pt x="1257006" y="0"/>
                  </a:lnTo>
                  <a:cubicBezTo>
                    <a:pt x="1266624" y="0"/>
                    <a:pt x="1275847" y="3821"/>
                    <a:pt x="1282648" y="10621"/>
                  </a:cubicBezTo>
                  <a:cubicBezTo>
                    <a:pt x="1289448" y="17422"/>
                    <a:pt x="1293269" y="26645"/>
                    <a:pt x="1293269" y="36263"/>
                  </a:cubicBezTo>
                  <a:lnTo>
                    <a:pt x="1293269" y="1091966"/>
                  </a:lnTo>
                  <a:cubicBezTo>
                    <a:pt x="1293269" y="1111993"/>
                    <a:pt x="1277033" y="1128229"/>
                    <a:pt x="1257006" y="1128229"/>
                  </a:cubicBezTo>
                  <a:lnTo>
                    <a:pt x="36263" y="1128229"/>
                  </a:lnTo>
                  <a:cubicBezTo>
                    <a:pt x="26645" y="1128229"/>
                    <a:pt x="17422" y="1124408"/>
                    <a:pt x="10621" y="1117607"/>
                  </a:cubicBezTo>
                  <a:cubicBezTo>
                    <a:pt x="3821" y="1110807"/>
                    <a:pt x="0" y="1101583"/>
                    <a:pt x="0" y="1091966"/>
                  </a:cubicBezTo>
                  <a:lnTo>
                    <a:pt x="0" y="36263"/>
                  </a:lnTo>
                  <a:cubicBezTo>
                    <a:pt x="0" y="26645"/>
                    <a:pt x="3821" y="17422"/>
                    <a:pt x="10621" y="10621"/>
                  </a:cubicBezTo>
                  <a:cubicBezTo>
                    <a:pt x="17422" y="3821"/>
                    <a:pt x="26645" y="0"/>
                    <a:pt x="36263" y="0"/>
                  </a:cubicBezTo>
                  <a:close/>
                </a:path>
              </a:pathLst>
            </a:custGeom>
            <a:solidFill>
              <a:srgbClr val="3E446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 name="Google Shape;158;p4"/>
            <p:cNvSpPr txBox="1"/>
            <p:nvPr/>
          </p:nvSpPr>
          <p:spPr>
            <a:xfrm>
              <a:off x="0" y="104775"/>
              <a:ext cx="1293269" cy="1023453"/>
            </a:xfrm>
            <a:prstGeom prst="rect">
              <a:avLst/>
            </a:prstGeom>
            <a:noFill/>
            <a:ln>
              <a:noFill/>
            </a:ln>
          </p:spPr>
          <p:txBody>
            <a:bodyPr spcFirstLastPara="1" wrap="square" lIns="50800" tIns="50800" rIns="50800" bIns="50800" anchor="ctr" anchorCtr="0">
              <a:noAutofit/>
            </a:bodyPr>
            <a:lstStyle/>
            <a:p>
              <a:pPr marL="0" marR="0" lvl="0" indent="0" algn="ctr" rtl="0">
                <a:lnSpc>
                  <a:spcPct val="44388"/>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grpSp>
        <p:nvGrpSpPr>
          <p:cNvPr id="159" name="Google Shape;159;p4"/>
          <p:cNvGrpSpPr/>
          <p:nvPr/>
        </p:nvGrpSpPr>
        <p:grpSpPr>
          <a:xfrm>
            <a:off x="13949216" y="4103859"/>
            <a:ext cx="1328788" cy="1305738"/>
            <a:chOff x="0" y="0"/>
            <a:chExt cx="513522" cy="504614"/>
          </a:xfrm>
        </p:grpSpPr>
        <p:sp>
          <p:nvSpPr>
            <p:cNvPr id="160" name="Google Shape;160;p4"/>
            <p:cNvSpPr/>
            <p:nvPr/>
          </p:nvSpPr>
          <p:spPr>
            <a:xfrm>
              <a:off x="0" y="0"/>
              <a:ext cx="513522" cy="504614"/>
            </a:xfrm>
            <a:custGeom>
              <a:avLst/>
              <a:gdLst/>
              <a:ahLst/>
              <a:cxnLst/>
              <a:rect l="l" t="t" r="r" b="b"/>
              <a:pathLst>
                <a:path w="513522" h="504614" extrusionOk="0">
                  <a:moveTo>
                    <a:pt x="134005" y="0"/>
                  </a:moveTo>
                  <a:lnTo>
                    <a:pt x="379517" y="0"/>
                  </a:lnTo>
                  <a:cubicBezTo>
                    <a:pt x="453525" y="0"/>
                    <a:pt x="513522" y="59996"/>
                    <a:pt x="513522" y="134005"/>
                  </a:cubicBezTo>
                  <a:lnTo>
                    <a:pt x="513522" y="370609"/>
                  </a:lnTo>
                  <a:cubicBezTo>
                    <a:pt x="513522" y="406149"/>
                    <a:pt x="499403" y="440234"/>
                    <a:pt x="474272" y="465364"/>
                  </a:cubicBezTo>
                  <a:cubicBezTo>
                    <a:pt x="449142" y="490495"/>
                    <a:pt x="415057" y="504614"/>
                    <a:pt x="379517" y="504614"/>
                  </a:cubicBezTo>
                  <a:lnTo>
                    <a:pt x="134005" y="504614"/>
                  </a:lnTo>
                  <a:cubicBezTo>
                    <a:pt x="59996" y="504614"/>
                    <a:pt x="0" y="444618"/>
                    <a:pt x="0" y="370609"/>
                  </a:cubicBezTo>
                  <a:lnTo>
                    <a:pt x="0" y="134005"/>
                  </a:lnTo>
                  <a:cubicBezTo>
                    <a:pt x="0" y="59996"/>
                    <a:pt x="59996" y="0"/>
                    <a:pt x="134005" y="0"/>
                  </a:cubicBezTo>
                  <a:close/>
                </a:path>
              </a:pathLst>
            </a:custGeom>
            <a:solidFill>
              <a:srgbClr val="ABDF4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 name="Google Shape;161;p4"/>
            <p:cNvSpPr txBox="1"/>
            <p:nvPr/>
          </p:nvSpPr>
          <p:spPr>
            <a:xfrm>
              <a:off x="0" y="95250"/>
              <a:ext cx="513522" cy="409364"/>
            </a:xfrm>
            <a:prstGeom prst="rect">
              <a:avLst/>
            </a:prstGeom>
            <a:noFill/>
            <a:ln>
              <a:noFill/>
            </a:ln>
          </p:spPr>
          <p:txBody>
            <a:bodyPr spcFirstLastPara="1" wrap="square" lIns="26950" tIns="26950" rIns="26950" bIns="26950" anchor="ctr" anchorCtr="0">
              <a:noAutofit/>
            </a:bodyPr>
            <a:lstStyle/>
            <a:p>
              <a:pPr marL="0" marR="0" lvl="0" indent="0" algn="ctr" rtl="0">
                <a:lnSpc>
                  <a:spcPct val="44388"/>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162" name="Google Shape;162;p4"/>
          <p:cNvSpPr txBox="1"/>
          <p:nvPr/>
        </p:nvSpPr>
        <p:spPr>
          <a:xfrm>
            <a:off x="14056591" y="4303719"/>
            <a:ext cx="1114038" cy="1153669"/>
          </a:xfrm>
          <a:prstGeom prst="rect">
            <a:avLst/>
          </a:prstGeom>
          <a:noFill/>
          <a:ln>
            <a:noFill/>
          </a:ln>
        </p:spPr>
        <p:txBody>
          <a:bodyPr spcFirstLastPara="1" wrap="square" lIns="0" tIns="0" rIns="0" bIns="0" anchor="t" anchorCtr="0">
            <a:spAutoFit/>
          </a:bodyPr>
          <a:lstStyle/>
          <a:p>
            <a:pPr marL="0" marR="0" lvl="0" indent="0" algn="ctr" rtl="0">
              <a:lnSpc>
                <a:spcPct val="90000"/>
              </a:lnSpc>
              <a:spcBef>
                <a:spcPts val="0"/>
              </a:spcBef>
              <a:spcAft>
                <a:spcPts val="0"/>
              </a:spcAft>
              <a:buClr>
                <a:srgbClr val="000000"/>
              </a:buClr>
              <a:buSzPts val="9250"/>
              <a:buFont typeface="Arial"/>
              <a:buNone/>
            </a:pPr>
            <a:r>
              <a:rPr lang="en-US" sz="9250" b="1" i="0" u="none" strike="noStrike" cap="none">
                <a:solidFill>
                  <a:srgbClr val="EDEDED"/>
                </a:solidFill>
                <a:latin typeface="Arial"/>
                <a:ea typeface="Arial"/>
                <a:cs typeface="Arial"/>
                <a:sym typeface="Arial"/>
              </a:rPr>
              <a:t>3</a:t>
            </a:r>
            <a:endParaRPr sz="1400" b="0" i="0" u="none" strike="noStrike" cap="none">
              <a:solidFill>
                <a:srgbClr val="000000"/>
              </a:solidFill>
              <a:latin typeface="Arial"/>
              <a:ea typeface="Arial"/>
              <a:cs typeface="Arial"/>
              <a:sym typeface="Arial"/>
            </a:endParaRPr>
          </a:p>
        </p:txBody>
      </p:sp>
      <p:sp>
        <p:nvSpPr>
          <p:cNvPr id="163" name="Google Shape;163;p4"/>
          <p:cNvSpPr/>
          <p:nvPr/>
        </p:nvSpPr>
        <p:spPr>
          <a:xfrm>
            <a:off x="3283552" y="2803714"/>
            <a:ext cx="390838" cy="390838"/>
          </a:xfrm>
          <a:custGeom>
            <a:avLst/>
            <a:gdLst/>
            <a:ahLst/>
            <a:cxnLst/>
            <a:rect l="l" t="t" r="r" b="b"/>
            <a:pathLst>
              <a:path w="390838" h="390838" extrusionOk="0">
                <a:moveTo>
                  <a:pt x="0" y="0"/>
                </a:moveTo>
                <a:lnTo>
                  <a:pt x="390838" y="0"/>
                </a:lnTo>
                <a:lnTo>
                  <a:pt x="390838" y="390838"/>
                </a:lnTo>
                <a:lnTo>
                  <a:pt x="0" y="390838"/>
                </a:lnTo>
                <a:lnTo>
                  <a:pt x="0" y="0"/>
                </a:lnTo>
                <a:close/>
              </a:path>
            </a:pathLst>
          </a:custGeom>
          <a:blipFill rotWithShape="1">
            <a:blip r:embed="rId4">
              <a:alphaModFix/>
            </a:blip>
            <a:stretch>
              <a:fillRect/>
            </a:stretch>
          </a:blipFill>
          <a:ln>
            <a:noFill/>
          </a:ln>
        </p:spPr>
        <p:txBody>
          <a:bodyPr/>
          <a:lstStyle/>
          <a:p>
            <a:endParaRPr lang="LID4096"/>
          </a:p>
        </p:txBody>
      </p:sp>
      <p:sp>
        <p:nvSpPr>
          <p:cNvPr id="164" name="Google Shape;164;p4"/>
          <p:cNvSpPr/>
          <p:nvPr/>
        </p:nvSpPr>
        <p:spPr>
          <a:xfrm>
            <a:off x="17630775" y="4123499"/>
            <a:ext cx="390838" cy="390838"/>
          </a:xfrm>
          <a:custGeom>
            <a:avLst/>
            <a:gdLst/>
            <a:ahLst/>
            <a:cxnLst/>
            <a:rect l="l" t="t" r="r" b="b"/>
            <a:pathLst>
              <a:path w="390838" h="390838" extrusionOk="0">
                <a:moveTo>
                  <a:pt x="0" y="0"/>
                </a:moveTo>
                <a:lnTo>
                  <a:pt x="390838" y="0"/>
                </a:lnTo>
                <a:lnTo>
                  <a:pt x="390838" y="390837"/>
                </a:lnTo>
                <a:lnTo>
                  <a:pt x="0" y="390837"/>
                </a:lnTo>
                <a:lnTo>
                  <a:pt x="0" y="0"/>
                </a:lnTo>
                <a:close/>
              </a:path>
            </a:pathLst>
          </a:custGeom>
          <a:blipFill rotWithShape="1">
            <a:blip r:embed="rId4">
              <a:alphaModFix/>
            </a:blip>
            <a:stretch>
              <a:fillRect/>
            </a:stretch>
          </a:blipFill>
          <a:ln>
            <a:noFill/>
          </a:ln>
        </p:spPr>
        <p:txBody>
          <a:bodyPr/>
          <a:lstStyle/>
          <a:p>
            <a:endParaRPr lang="LID4096"/>
          </a:p>
        </p:txBody>
      </p:sp>
      <p:sp>
        <p:nvSpPr>
          <p:cNvPr id="165" name="Google Shape;165;p4"/>
          <p:cNvSpPr/>
          <p:nvPr/>
        </p:nvSpPr>
        <p:spPr>
          <a:xfrm>
            <a:off x="7795592" y="9401801"/>
            <a:ext cx="390838" cy="390838"/>
          </a:xfrm>
          <a:custGeom>
            <a:avLst/>
            <a:gdLst/>
            <a:ahLst/>
            <a:cxnLst/>
            <a:rect l="l" t="t" r="r" b="b"/>
            <a:pathLst>
              <a:path w="390838" h="390838" extrusionOk="0">
                <a:moveTo>
                  <a:pt x="0" y="0"/>
                </a:moveTo>
                <a:lnTo>
                  <a:pt x="390838" y="0"/>
                </a:lnTo>
                <a:lnTo>
                  <a:pt x="390838" y="390838"/>
                </a:lnTo>
                <a:lnTo>
                  <a:pt x="0" y="390838"/>
                </a:lnTo>
                <a:lnTo>
                  <a:pt x="0" y="0"/>
                </a:lnTo>
                <a:close/>
              </a:path>
            </a:pathLst>
          </a:custGeom>
          <a:blipFill rotWithShape="1">
            <a:blip r:embed="rId4">
              <a:alphaModFix/>
            </a:blip>
            <a:stretch>
              <a:fillRect/>
            </a:stretch>
          </a:blipFill>
          <a:ln>
            <a:noFill/>
          </a:ln>
        </p:spPr>
        <p:txBody>
          <a:bodyPr/>
          <a:lstStyle/>
          <a:p>
            <a:endParaRPr lang="LID4096"/>
          </a:p>
        </p:txBody>
      </p:sp>
      <p:sp>
        <p:nvSpPr>
          <p:cNvPr id="166" name="Google Shape;166;p4"/>
          <p:cNvSpPr/>
          <p:nvPr/>
        </p:nvSpPr>
        <p:spPr>
          <a:xfrm rot="-4566169">
            <a:off x="15209309" y="1061101"/>
            <a:ext cx="908673" cy="1991612"/>
          </a:xfrm>
          <a:custGeom>
            <a:avLst/>
            <a:gdLst/>
            <a:ahLst/>
            <a:cxnLst/>
            <a:rect l="l" t="t" r="r" b="b"/>
            <a:pathLst>
              <a:path w="909355" h="1993107" extrusionOk="0">
                <a:moveTo>
                  <a:pt x="0" y="0"/>
                </a:moveTo>
                <a:lnTo>
                  <a:pt x="909355" y="0"/>
                </a:lnTo>
                <a:lnTo>
                  <a:pt x="909355" y="1993108"/>
                </a:lnTo>
                <a:lnTo>
                  <a:pt x="0" y="1993108"/>
                </a:lnTo>
                <a:lnTo>
                  <a:pt x="0" y="0"/>
                </a:lnTo>
                <a:close/>
              </a:path>
            </a:pathLst>
          </a:custGeom>
          <a:blipFill rotWithShape="1">
            <a:blip r:embed="rId5">
              <a:alphaModFix amt="25000"/>
            </a:blip>
            <a:stretch>
              <a:fillRect/>
            </a:stretch>
          </a:blipFill>
          <a:ln>
            <a:noFill/>
          </a:ln>
        </p:spPr>
        <p:txBody>
          <a:bodyPr/>
          <a:lstStyle/>
          <a:p>
            <a:endParaRPr lang="LID4096"/>
          </a:p>
        </p:txBody>
      </p:sp>
      <p:sp>
        <p:nvSpPr>
          <p:cNvPr id="167" name="Google Shape;167;p4"/>
          <p:cNvSpPr txBox="1"/>
          <p:nvPr/>
        </p:nvSpPr>
        <p:spPr>
          <a:xfrm>
            <a:off x="7036330" y="5860105"/>
            <a:ext cx="4215300" cy="2640723"/>
          </a:xfrm>
          <a:prstGeom prst="rect">
            <a:avLst/>
          </a:prstGeom>
          <a:noFill/>
          <a:ln>
            <a:noFill/>
          </a:ln>
        </p:spPr>
        <p:txBody>
          <a:bodyPr spcFirstLastPara="1" wrap="square" lIns="0" tIns="0" rIns="0" bIns="0" anchor="t" anchorCtr="0">
            <a:spAutoFit/>
          </a:bodyPr>
          <a:lstStyle/>
          <a:p>
            <a:pPr algn="ctr">
              <a:lnSpc>
                <a:spcPct val="130016"/>
              </a:lnSpc>
              <a:buSzPts val="3600"/>
            </a:pPr>
            <a:r>
              <a:rPr lang="en-US" sz="2400" b="1" kern="100" dirty="0">
                <a:solidFill>
                  <a:schemeClr val="bg1"/>
                </a:solidFill>
                <a:effectLst/>
                <a:latin typeface="Tahoma" panose="020B0604030504040204" pitchFamily="34" charset="0"/>
                <a:ea typeface="Aptos" panose="020B0004020202020204" pitchFamily="34" charset="0"/>
                <a:cs typeface="Times New Roman" panose="02020603050405020304" pitchFamily="18" charset="0"/>
              </a:rPr>
              <a:t>Multispectral Camera:</a:t>
            </a:r>
            <a:r>
              <a:rPr lang="en-US" sz="2400" kern="100" dirty="0">
                <a:solidFill>
                  <a:schemeClr val="bg1"/>
                </a:solidFill>
                <a:effectLst/>
                <a:latin typeface="Tahoma" panose="020B0604030504040204" pitchFamily="34" charset="0"/>
                <a:ea typeface="Aptos" panose="020B0004020202020204" pitchFamily="34" charset="0"/>
                <a:cs typeface="Times New Roman" panose="02020603050405020304" pitchFamily="18" charset="0"/>
              </a:rPr>
              <a:t> Complements the hyperspectral data and provides wider coverage.</a:t>
            </a:r>
            <a:endParaRPr lang="en-US" sz="24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endParaRPr>
          </a:p>
          <a:p>
            <a:pPr marL="0" marR="0" lvl="0" indent="0" algn="ctr" rtl="0">
              <a:lnSpc>
                <a:spcPct val="130016"/>
              </a:lnSpc>
              <a:spcBef>
                <a:spcPts val="0"/>
              </a:spcBef>
              <a:spcAft>
                <a:spcPts val="0"/>
              </a:spcAft>
              <a:buClr>
                <a:srgbClr val="000000"/>
              </a:buClr>
              <a:buSzPts val="3600"/>
              <a:buFont typeface="Arial"/>
              <a:buNone/>
            </a:pPr>
            <a:endParaRPr sz="3600" b="0" i="0" u="none" strike="noStrike" cap="none" dirty="0">
              <a:solidFill>
                <a:srgbClr val="EDEDED"/>
              </a:solidFill>
              <a:latin typeface="Inter"/>
              <a:ea typeface="Inter"/>
              <a:cs typeface="Inter"/>
              <a:sym typeface="Inter"/>
            </a:endParaRPr>
          </a:p>
        </p:txBody>
      </p:sp>
      <p:sp>
        <p:nvSpPr>
          <p:cNvPr id="168" name="Google Shape;168;p4"/>
          <p:cNvSpPr txBox="1"/>
          <p:nvPr/>
        </p:nvSpPr>
        <p:spPr>
          <a:xfrm>
            <a:off x="12887424" y="5818799"/>
            <a:ext cx="3448500" cy="2650982"/>
          </a:xfrm>
          <a:prstGeom prst="rect">
            <a:avLst/>
          </a:prstGeom>
          <a:noFill/>
          <a:ln>
            <a:noFill/>
          </a:ln>
        </p:spPr>
        <p:txBody>
          <a:bodyPr spcFirstLastPara="1" wrap="square" lIns="0" tIns="0" rIns="0" bIns="0" anchor="t" anchorCtr="0">
            <a:spAutoFit/>
          </a:bodyPr>
          <a:lstStyle/>
          <a:p>
            <a:pPr marL="457200" lvl="1">
              <a:lnSpc>
                <a:spcPct val="115000"/>
              </a:lnSpc>
              <a:spcAft>
                <a:spcPts val="800"/>
              </a:spcAft>
              <a:buSzPts val="1000"/>
              <a:tabLst>
                <a:tab pos="914400" algn="l"/>
              </a:tabLst>
            </a:pPr>
            <a:r>
              <a:rPr lang="en-US" sz="2400" kern="100" dirty="0">
                <a:solidFill>
                  <a:schemeClr val="bg1"/>
                </a:solidFill>
                <a:effectLst/>
                <a:latin typeface="Tahoma" panose="020B0604030504040204" pitchFamily="34" charset="0"/>
                <a:ea typeface="Aptos" panose="020B0004020202020204" pitchFamily="34" charset="0"/>
                <a:cs typeface="Times New Roman" panose="02020603050405020304" pitchFamily="18" charset="0"/>
              </a:rPr>
              <a:t>Processed data will be transmitted to ground stations in Rwanda for further analysis and dissemination to farmers.</a:t>
            </a:r>
            <a:endParaRPr lang="en-US" sz="24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endParaRPr>
          </a:p>
        </p:txBody>
      </p:sp>
    </p:spTree>
  </p:cSld>
  <p:clrMapOvr>
    <a:masterClrMapping/>
  </p:clrMapOvr>
  <p:transition spd="slow">
    <p:push/>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5"/>
          <p:cNvSpPr/>
          <p:nvPr/>
        </p:nvSpPr>
        <p:spPr>
          <a:xfrm>
            <a:off x="0" y="-1"/>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29970" b="-121374"/>
            </a:stretch>
          </a:blipFill>
          <a:ln>
            <a:noFill/>
          </a:ln>
        </p:spPr>
        <p:txBody>
          <a:bodyPr/>
          <a:lstStyle/>
          <a:p>
            <a:endParaRPr lang="LID4096"/>
          </a:p>
        </p:txBody>
      </p:sp>
      <p:sp>
        <p:nvSpPr>
          <p:cNvPr id="174" name="Google Shape;174;p5"/>
          <p:cNvSpPr/>
          <p:nvPr/>
        </p:nvSpPr>
        <p:spPr>
          <a:xfrm rot="-583939">
            <a:off x="3435932" y="109182"/>
            <a:ext cx="1499041" cy="1111164"/>
          </a:xfrm>
          <a:custGeom>
            <a:avLst/>
            <a:gdLst/>
            <a:ahLst/>
            <a:cxnLst/>
            <a:rect l="l" t="t" r="r" b="b"/>
            <a:pathLst>
              <a:path w="1499041" h="1111164" extrusionOk="0">
                <a:moveTo>
                  <a:pt x="0" y="0"/>
                </a:moveTo>
                <a:lnTo>
                  <a:pt x="1499041" y="0"/>
                </a:lnTo>
                <a:lnTo>
                  <a:pt x="1499041" y="1111164"/>
                </a:lnTo>
                <a:lnTo>
                  <a:pt x="0" y="1111164"/>
                </a:lnTo>
                <a:lnTo>
                  <a:pt x="0" y="0"/>
                </a:lnTo>
                <a:close/>
              </a:path>
            </a:pathLst>
          </a:custGeom>
          <a:blipFill rotWithShape="1">
            <a:blip r:embed="rId4">
              <a:alphaModFix amt="50000"/>
            </a:blip>
            <a:stretch>
              <a:fillRect/>
            </a:stretch>
          </a:blipFill>
          <a:ln>
            <a:noFill/>
          </a:ln>
        </p:spPr>
        <p:txBody>
          <a:bodyPr/>
          <a:lstStyle/>
          <a:p>
            <a:endParaRPr lang="LID4096"/>
          </a:p>
        </p:txBody>
      </p:sp>
      <p:sp>
        <p:nvSpPr>
          <p:cNvPr id="175" name="Google Shape;175;p5"/>
          <p:cNvSpPr/>
          <p:nvPr/>
        </p:nvSpPr>
        <p:spPr>
          <a:xfrm>
            <a:off x="15952428" y="1219200"/>
            <a:ext cx="647222" cy="647222"/>
          </a:xfrm>
          <a:custGeom>
            <a:avLst/>
            <a:gdLst/>
            <a:ahLst/>
            <a:cxnLst/>
            <a:rect l="l" t="t" r="r" b="b"/>
            <a:pathLst>
              <a:path w="647222" h="647222" extrusionOk="0">
                <a:moveTo>
                  <a:pt x="0" y="0"/>
                </a:moveTo>
                <a:lnTo>
                  <a:pt x="647223" y="0"/>
                </a:lnTo>
                <a:lnTo>
                  <a:pt x="647223" y="647222"/>
                </a:lnTo>
                <a:lnTo>
                  <a:pt x="0" y="647222"/>
                </a:lnTo>
                <a:lnTo>
                  <a:pt x="0" y="0"/>
                </a:lnTo>
                <a:close/>
              </a:path>
            </a:pathLst>
          </a:custGeom>
          <a:blipFill rotWithShape="1">
            <a:blip r:embed="rId5">
              <a:alphaModFix/>
            </a:blip>
            <a:stretch>
              <a:fillRect/>
            </a:stretch>
          </a:blipFill>
          <a:ln>
            <a:noFill/>
          </a:ln>
        </p:spPr>
        <p:txBody>
          <a:bodyPr/>
          <a:lstStyle/>
          <a:p>
            <a:endParaRPr lang="LID4096"/>
          </a:p>
        </p:txBody>
      </p:sp>
      <p:sp>
        <p:nvSpPr>
          <p:cNvPr id="176" name="Google Shape;176;p5"/>
          <p:cNvSpPr/>
          <p:nvPr/>
        </p:nvSpPr>
        <p:spPr>
          <a:xfrm>
            <a:off x="1909071" y="5265436"/>
            <a:ext cx="323611" cy="323611"/>
          </a:xfrm>
          <a:custGeom>
            <a:avLst/>
            <a:gdLst/>
            <a:ahLst/>
            <a:cxnLst/>
            <a:rect l="l" t="t" r="r" b="b"/>
            <a:pathLst>
              <a:path w="323611" h="323611" extrusionOk="0">
                <a:moveTo>
                  <a:pt x="0" y="0"/>
                </a:moveTo>
                <a:lnTo>
                  <a:pt x="323611" y="0"/>
                </a:lnTo>
                <a:lnTo>
                  <a:pt x="323611" y="323611"/>
                </a:lnTo>
                <a:lnTo>
                  <a:pt x="0" y="323611"/>
                </a:lnTo>
                <a:lnTo>
                  <a:pt x="0" y="0"/>
                </a:lnTo>
                <a:close/>
              </a:path>
            </a:pathLst>
          </a:custGeom>
          <a:blipFill rotWithShape="1">
            <a:blip r:embed="rId5">
              <a:alphaModFix/>
            </a:blip>
            <a:stretch>
              <a:fillRect/>
            </a:stretch>
          </a:blipFill>
          <a:ln>
            <a:noFill/>
          </a:ln>
        </p:spPr>
        <p:txBody>
          <a:bodyPr/>
          <a:lstStyle/>
          <a:p>
            <a:endParaRPr lang="LID4096"/>
          </a:p>
        </p:txBody>
      </p:sp>
      <p:sp>
        <p:nvSpPr>
          <p:cNvPr id="177" name="Google Shape;177;p5"/>
          <p:cNvSpPr txBox="1"/>
          <p:nvPr/>
        </p:nvSpPr>
        <p:spPr>
          <a:xfrm>
            <a:off x="2645250" y="571500"/>
            <a:ext cx="12959400" cy="1046700"/>
          </a:xfrm>
          <a:prstGeom prst="rect">
            <a:avLst/>
          </a:prstGeom>
          <a:noFill/>
          <a:ln>
            <a:noFill/>
          </a:ln>
        </p:spPr>
        <p:txBody>
          <a:bodyPr spcFirstLastPara="1" wrap="square" lIns="0" tIns="0" rIns="0" bIns="0" anchor="t" anchorCtr="0">
            <a:spAutoFit/>
          </a:bodyPr>
          <a:lstStyle/>
          <a:p>
            <a:pPr marL="0" marR="0" lvl="0" indent="0" algn="ctr" rtl="0">
              <a:lnSpc>
                <a:spcPct val="85001"/>
              </a:lnSpc>
              <a:spcBef>
                <a:spcPts val="0"/>
              </a:spcBef>
              <a:spcAft>
                <a:spcPts val="0"/>
              </a:spcAft>
              <a:buClr>
                <a:srgbClr val="000000"/>
              </a:buClr>
              <a:buSzPts val="8001"/>
              <a:buFont typeface="Arial"/>
              <a:buNone/>
            </a:pPr>
            <a:r>
              <a:rPr lang="en-US" sz="8001" b="1" i="0" u="none" strike="noStrike" cap="none">
                <a:solidFill>
                  <a:srgbClr val="EDEDED"/>
                </a:solidFill>
                <a:latin typeface="Helvetica Neue"/>
                <a:ea typeface="Helvetica Neue"/>
                <a:cs typeface="Helvetica Neue"/>
                <a:sym typeface="Helvetica Neue"/>
              </a:rPr>
              <a:t>CubeSat </a:t>
            </a:r>
            <a:r>
              <a:rPr lang="en-US" sz="8001" b="1" i="0" u="none" strike="noStrike" cap="none">
                <a:solidFill>
                  <a:srgbClr val="02CB9B"/>
                </a:solidFill>
                <a:latin typeface="Helvetica Neue"/>
                <a:ea typeface="Helvetica Neue"/>
                <a:cs typeface="Helvetica Neue"/>
                <a:sym typeface="Helvetica Neue"/>
              </a:rPr>
              <a:t>Design</a:t>
            </a:r>
            <a:r>
              <a:rPr lang="en-US" sz="8001" b="1" i="0" u="none" strike="noStrike" cap="none">
                <a:solidFill>
                  <a:srgbClr val="EDEDED"/>
                </a:solidFill>
                <a:latin typeface="Helvetica Neue"/>
                <a:ea typeface="Helvetica Neue"/>
                <a:cs typeface="Helvetica Neue"/>
                <a:sym typeface="Helvetica Neue"/>
              </a:rPr>
              <a:t> Overview</a:t>
            </a:r>
            <a:endParaRPr sz="1400" b="0" i="0" u="none" strike="noStrike" cap="none">
              <a:solidFill>
                <a:srgbClr val="000000"/>
              </a:solidFill>
              <a:latin typeface="Arial"/>
              <a:ea typeface="Arial"/>
              <a:cs typeface="Arial"/>
              <a:sym typeface="Arial"/>
            </a:endParaRPr>
          </a:p>
        </p:txBody>
      </p:sp>
      <p:sp>
        <p:nvSpPr>
          <p:cNvPr id="178" name="Google Shape;178;p5"/>
          <p:cNvSpPr/>
          <p:nvPr/>
        </p:nvSpPr>
        <p:spPr>
          <a:xfrm>
            <a:off x="0" y="8953500"/>
            <a:ext cx="990600" cy="1333500"/>
          </a:xfrm>
          <a:custGeom>
            <a:avLst/>
            <a:gdLst/>
            <a:ahLst/>
            <a:cxnLst/>
            <a:rect l="l" t="t" r="r" b="b"/>
            <a:pathLst>
              <a:path w="1643362" h="2228288" extrusionOk="0">
                <a:moveTo>
                  <a:pt x="0" y="0"/>
                </a:moveTo>
                <a:lnTo>
                  <a:pt x="1643362" y="0"/>
                </a:lnTo>
                <a:lnTo>
                  <a:pt x="1643362" y="2228288"/>
                </a:lnTo>
                <a:lnTo>
                  <a:pt x="0" y="2228288"/>
                </a:lnTo>
                <a:lnTo>
                  <a:pt x="0" y="0"/>
                </a:lnTo>
                <a:close/>
              </a:path>
            </a:pathLst>
          </a:custGeom>
          <a:blipFill rotWithShape="1">
            <a:blip r:embed="rId6">
              <a:alphaModFix/>
            </a:blip>
            <a:stretch>
              <a:fillRect/>
            </a:stretch>
          </a:blipFill>
          <a:ln>
            <a:noFill/>
          </a:ln>
        </p:spPr>
        <p:txBody>
          <a:bodyPr/>
          <a:lstStyle/>
          <a:p>
            <a:endParaRPr lang="LID4096"/>
          </a:p>
        </p:txBody>
      </p:sp>
      <p:sp>
        <p:nvSpPr>
          <p:cNvPr id="179" name="Google Shape;179;p5"/>
          <p:cNvSpPr txBox="1"/>
          <p:nvPr/>
        </p:nvSpPr>
        <p:spPr>
          <a:xfrm>
            <a:off x="990600" y="2690293"/>
            <a:ext cx="11353800" cy="6954724"/>
          </a:xfrm>
          <a:prstGeom prst="rect">
            <a:avLst/>
          </a:prstGeom>
          <a:noFill/>
          <a:ln>
            <a:noFill/>
          </a:ln>
        </p:spPr>
        <p:txBody>
          <a:bodyPr spcFirstLastPara="1" wrap="square" lIns="0" tIns="0" rIns="0" bIns="0" anchor="t" anchorCtr="0">
            <a:spAutoFit/>
          </a:bodyPr>
          <a:lstStyle/>
          <a:p>
            <a:pPr marL="457200" lvl="1">
              <a:lnSpc>
                <a:spcPct val="115000"/>
              </a:lnSpc>
              <a:spcAft>
                <a:spcPts val="800"/>
              </a:spcAft>
              <a:tabLst>
                <a:tab pos="914400" algn="l"/>
              </a:tabLst>
            </a:pPr>
            <a:r>
              <a:rPr lang="en-US" sz="2800" b="1" kern="100" dirty="0">
                <a:solidFill>
                  <a:schemeClr val="bg1"/>
                </a:solidFill>
                <a:effectLst/>
                <a:latin typeface="Tahoma" panose="020B0604030504040204" pitchFamily="34" charset="0"/>
                <a:ea typeface="Tahoma" panose="020B0604030504040204" pitchFamily="34" charset="0"/>
                <a:cs typeface="Tahoma" panose="020B0604030504040204" pitchFamily="34" charset="0"/>
              </a:rPr>
              <a:t>Hyperspectral Camera:</a:t>
            </a:r>
            <a:r>
              <a:rPr lang="en-US" sz="2800" kern="100" dirty="0">
                <a:solidFill>
                  <a:schemeClr val="bg1"/>
                </a:solidFill>
                <a:effectLst/>
                <a:latin typeface="Tahoma" panose="020B0604030504040204" pitchFamily="34" charset="0"/>
                <a:ea typeface="Tahoma" panose="020B0604030504040204" pitchFamily="34" charset="0"/>
                <a:cs typeface="Tahoma" panose="020B0604030504040204" pitchFamily="34" charset="0"/>
              </a:rPr>
              <a:t> Captures images in hundreds of narrow spectral bands to analyze crop health, identify diseases, and assess nutrient deficiencies.</a:t>
            </a:r>
          </a:p>
          <a:p>
            <a:pPr marL="457200" lvl="1">
              <a:lnSpc>
                <a:spcPct val="115000"/>
              </a:lnSpc>
              <a:spcAft>
                <a:spcPts val="800"/>
              </a:spcAft>
              <a:tabLst>
                <a:tab pos="914400" algn="l"/>
              </a:tabLst>
            </a:pPr>
            <a:r>
              <a:rPr lang="en-US" sz="2800" b="1" kern="100" dirty="0">
                <a:solidFill>
                  <a:schemeClr val="bg1"/>
                </a:solidFill>
                <a:effectLst/>
                <a:latin typeface="Tahoma" panose="020B0604030504040204" pitchFamily="34" charset="0"/>
                <a:ea typeface="Tahoma" panose="020B0604030504040204" pitchFamily="34" charset="0"/>
                <a:cs typeface="Tahoma" panose="020B0604030504040204" pitchFamily="34" charset="0"/>
              </a:rPr>
              <a:t>Multispectral Camera:</a:t>
            </a:r>
            <a:r>
              <a:rPr lang="en-US" sz="2800" kern="100" dirty="0">
                <a:solidFill>
                  <a:schemeClr val="bg1"/>
                </a:solidFill>
                <a:effectLst/>
                <a:latin typeface="Tahoma" panose="020B0604030504040204" pitchFamily="34" charset="0"/>
                <a:ea typeface="Tahoma" panose="020B0604030504040204" pitchFamily="34" charset="0"/>
                <a:cs typeface="Tahoma" panose="020B0604030504040204" pitchFamily="34" charset="0"/>
              </a:rPr>
              <a:t> Provides additional data on vegetation indices and land cover classification.</a:t>
            </a:r>
          </a:p>
          <a:p>
            <a:pPr marL="457200" lvl="1">
              <a:lnSpc>
                <a:spcPct val="115000"/>
              </a:lnSpc>
              <a:spcAft>
                <a:spcPts val="800"/>
              </a:spcAft>
              <a:tabLst>
                <a:tab pos="914400" algn="l"/>
              </a:tabLst>
            </a:pPr>
            <a:r>
              <a:rPr lang="en-US" sz="2800" b="1" kern="100" dirty="0">
                <a:solidFill>
                  <a:schemeClr val="bg1"/>
                </a:solidFill>
                <a:effectLst/>
                <a:latin typeface="Tahoma" panose="020B0604030504040204" pitchFamily="34" charset="0"/>
                <a:ea typeface="Tahoma" panose="020B0604030504040204" pitchFamily="34" charset="0"/>
                <a:cs typeface="Tahoma" panose="020B0604030504040204" pitchFamily="34" charset="0"/>
              </a:rPr>
              <a:t>Onboard Computer:</a:t>
            </a:r>
            <a:r>
              <a:rPr lang="en-US" sz="2800" kern="100" dirty="0">
                <a:solidFill>
                  <a:schemeClr val="bg1"/>
                </a:solidFill>
                <a:effectLst/>
                <a:latin typeface="Tahoma" panose="020B0604030504040204" pitchFamily="34" charset="0"/>
                <a:ea typeface="Tahoma" panose="020B0604030504040204" pitchFamily="34" charset="0"/>
                <a:cs typeface="Tahoma" panose="020B0604030504040204" pitchFamily="34" charset="0"/>
              </a:rPr>
              <a:t> Processes and stores data from the sensors, manages satellite operations, and controls communication.</a:t>
            </a:r>
          </a:p>
          <a:p>
            <a:pPr marL="457200" lvl="1">
              <a:lnSpc>
                <a:spcPct val="115000"/>
              </a:lnSpc>
              <a:spcAft>
                <a:spcPts val="800"/>
              </a:spcAft>
              <a:tabLst>
                <a:tab pos="914400" algn="l"/>
              </a:tabLst>
            </a:pPr>
            <a:r>
              <a:rPr lang="en-US" sz="2800" b="1" kern="100" dirty="0">
                <a:solidFill>
                  <a:schemeClr val="bg1"/>
                </a:solidFill>
                <a:effectLst/>
                <a:latin typeface="Tahoma" panose="020B0604030504040204" pitchFamily="34" charset="0"/>
                <a:ea typeface="Tahoma" panose="020B0604030504040204" pitchFamily="34" charset="0"/>
                <a:cs typeface="Tahoma" panose="020B0604030504040204" pitchFamily="34" charset="0"/>
              </a:rPr>
              <a:t>Communication System:</a:t>
            </a:r>
            <a:r>
              <a:rPr lang="en-US" sz="2800" kern="100" dirty="0">
                <a:solidFill>
                  <a:schemeClr val="bg1"/>
                </a:solidFill>
                <a:effectLst/>
                <a:latin typeface="Tahoma" panose="020B0604030504040204" pitchFamily="34" charset="0"/>
                <a:ea typeface="Tahoma" panose="020B0604030504040204" pitchFamily="34" charset="0"/>
                <a:cs typeface="Tahoma" panose="020B0604030504040204" pitchFamily="34" charset="0"/>
              </a:rPr>
              <a:t> Ensures reliable data transmission to ground stations for analysis and distribution.</a:t>
            </a:r>
          </a:p>
          <a:p>
            <a:pPr marL="457200" lvl="1">
              <a:lnSpc>
                <a:spcPct val="115000"/>
              </a:lnSpc>
              <a:spcAft>
                <a:spcPts val="800"/>
              </a:spcAft>
              <a:tabLst>
                <a:tab pos="914400" algn="l"/>
              </a:tabLst>
            </a:pPr>
            <a:r>
              <a:rPr lang="en-US" sz="2800" b="1" kern="100" dirty="0">
                <a:solidFill>
                  <a:schemeClr val="bg1"/>
                </a:solidFill>
                <a:latin typeface="Tahoma" panose="020B0604030504040204" pitchFamily="34" charset="0"/>
                <a:ea typeface="Tahoma" panose="020B0604030504040204" pitchFamily="34" charset="0"/>
                <a:cs typeface="Tahoma" panose="020B0604030504040204" pitchFamily="34" charset="0"/>
              </a:rPr>
              <a:t>Power System: </a:t>
            </a:r>
            <a:r>
              <a:rPr lang="en-US" sz="2400" b="1" dirty="0">
                <a:solidFill>
                  <a:schemeClr val="bg1"/>
                </a:solidFill>
                <a:latin typeface="Tahoma" panose="020B0604030504040204" pitchFamily="34" charset="0"/>
                <a:ea typeface="Tahoma" panose="020B0604030504040204" pitchFamily="34" charset="0"/>
                <a:cs typeface="Tahoma" panose="020B0604030504040204" pitchFamily="34" charset="0"/>
              </a:rPr>
              <a:t>Triple-junction GaAs Cells:</a:t>
            </a:r>
            <a:r>
              <a:rPr lang="en-US" sz="2400" dirty="0">
                <a:solidFill>
                  <a:schemeClr val="bg1"/>
                </a:solidFill>
                <a:latin typeface="Tahoma" panose="020B0604030504040204" pitchFamily="34" charset="0"/>
                <a:ea typeface="Tahoma" panose="020B0604030504040204" pitchFamily="34" charset="0"/>
                <a:cs typeface="Tahoma" panose="020B0604030504040204" pitchFamily="34" charset="0"/>
              </a:rPr>
              <a:t> These are the most efficient type of solar cells currently available for CubeSats. They offer high efficiency (around 30%) and good radiation resistance, making them ideal for the harsh space environment.</a:t>
            </a:r>
            <a:endParaRPr lang="en-US" sz="2800" b="1" kern="100" dirty="0">
              <a:solidFill>
                <a:schemeClr val="bg1"/>
              </a:solidFill>
              <a:effectLst/>
              <a:latin typeface="Tahoma" panose="020B0604030504040204" pitchFamily="34" charset="0"/>
              <a:ea typeface="Tahoma" panose="020B0604030504040204" pitchFamily="34" charset="0"/>
              <a:cs typeface="Tahoma" panose="020B0604030504040204" pitchFamily="34" charset="0"/>
            </a:endParaRPr>
          </a:p>
        </p:txBody>
      </p:sp>
    </p:spTree>
  </p:cSld>
  <p:clrMapOvr>
    <a:masterClrMapping/>
  </p:clrMapOvr>
  <p:transition spd="slow">
    <p:push/>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6"/>
          <p:cNvSpPr/>
          <p:nvPr/>
        </p:nvSpPr>
        <p:spPr>
          <a:xfrm>
            <a:off x="-11"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96609" b="-54728"/>
            </a:stretch>
          </a:blipFill>
          <a:ln>
            <a:noFill/>
          </a:ln>
        </p:spPr>
        <p:txBody>
          <a:bodyPr/>
          <a:lstStyle/>
          <a:p>
            <a:endParaRPr lang="LID4096"/>
          </a:p>
        </p:txBody>
      </p:sp>
      <p:sp>
        <p:nvSpPr>
          <p:cNvPr id="188" name="Google Shape;188;p6"/>
          <p:cNvSpPr txBox="1"/>
          <p:nvPr/>
        </p:nvSpPr>
        <p:spPr>
          <a:xfrm>
            <a:off x="1201993" y="395970"/>
            <a:ext cx="7384495" cy="1645066"/>
          </a:xfrm>
          <a:prstGeom prst="rect">
            <a:avLst/>
          </a:prstGeom>
          <a:noFill/>
          <a:ln>
            <a:noFill/>
          </a:ln>
        </p:spPr>
        <p:txBody>
          <a:bodyPr spcFirstLastPara="1" wrap="square" lIns="0" tIns="0" rIns="0" bIns="0" anchor="t" anchorCtr="0">
            <a:spAutoFit/>
          </a:bodyPr>
          <a:lstStyle/>
          <a:p>
            <a:pPr marL="0" marR="0" lvl="0" indent="0" algn="l" rtl="0">
              <a:lnSpc>
                <a:spcPct val="85000"/>
              </a:lnSpc>
              <a:spcBef>
                <a:spcPts val="0"/>
              </a:spcBef>
              <a:spcAft>
                <a:spcPts val="0"/>
              </a:spcAft>
              <a:buClr>
                <a:srgbClr val="000000"/>
              </a:buClr>
              <a:buSzPts val="7500"/>
              <a:buFont typeface="Arial"/>
              <a:buNone/>
            </a:pPr>
            <a:r>
              <a:rPr lang="en-US" sz="7500" b="1" i="0" u="none" strike="noStrike" cap="none" dirty="0">
                <a:solidFill>
                  <a:srgbClr val="EDEDED"/>
                </a:solidFill>
                <a:latin typeface="Helvetica Neue"/>
                <a:ea typeface="Helvetica Neue"/>
                <a:cs typeface="Helvetica Neue"/>
                <a:sym typeface="Helvetica Neue"/>
              </a:rPr>
              <a:t>Orbit &amp; </a:t>
            </a:r>
            <a:r>
              <a:rPr lang="en-US" sz="7500" b="1" i="0" u="none" strike="noStrike" cap="none" dirty="0">
                <a:solidFill>
                  <a:srgbClr val="02CB9B"/>
                </a:solidFill>
                <a:latin typeface="Helvetica Neue"/>
                <a:ea typeface="Helvetica Neue"/>
                <a:cs typeface="Helvetica Neue"/>
                <a:sym typeface="Helvetica Neue"/>
              </a:rPr>
              <a:t>Mission Operations</a:t>
            </a:r>
            <a:endParaRPr sz="7500" b="1" i="0" u="none" strike="noStrike" cap="none" dirty="0">
              <a:solidFill>
                <a:srgbClr val="02CB9B"/>
              </a:solidFill>
              <a:latin typeface="Helvetica Neue"/>
              <a:ea typeface="Helvetica Neue"/>
              <a:cs typeface="Helvetica Neue"/>
              <a:sym typeface="Helvetica Neue"/>
            </a:endParaRPr>
          </a:p>
        </p:txBody>
      </p:sp>
      <p:grpSp>
        <p:nvGrpSpPr>
          <p:cNvPr id="189" name="Google Shape;189;p6"/>
          <p:cNvGrpSpPr/>
          <p:nvPr/>
        </p:nvGrpSpPr>
        <p:grpSpPr>
          <a:xfrm>
            <a:off x="13114335" y="4998325"/>
            <a:ext cx="5566681" cy="5566681"/>
            <a:chOff x="0" y="0"/>
            <a:chExt cx="7422241" cy="7422241"/>
          </a:xfrm>
        </p:grpSpPr>
        <p:sp>
          <p:nvSpPr>
            <p:cNvPr id="190" name="Google Shape;190;p6"/>
            <p:cNvSpPr/>
            <p:nvPr/>
          </p:nvSpPr>
          <p:spPr>
            <a:xfrm>
              <a:off x="0" y="0"/>
              <a:ext cx="7422241" cy="7422241"/>
            </a:xfrm>
            <a:custGeom>
              <a:avLst/>
              <a:gdLst/>
              <a:ahLst/>
              <a:cxnLst/>
              <a:rect l="l" t="t" r="r" b="b"/>
              <a:pathLst>
                <a:path w="7422241" h="7422241" extrusionOk="0">
                  <a:moveTo>
                    <a:pt x="0" y="0"/>
                  </a:moveTo>
                  <a:lnTo>
                    <a:pt x="7422241" y="0"/>
                  </a:lnTo>
                  <a:lnTo>
                    <a:pt x="7422241" y="7422241"/>
                  </a:lnTo>
                  <a:lnTo>
                    <a:pt x="0" y="7422241"/>
                  </a:lnTo>
                  <a:lnTo>
                    <a:pt x="0" y="0"/>
                  </a:lnTo>
                  <a:close/>
                </a:path>
              </a:pathLst>
            </a:custGeom>
            <a:blipFill rotWithShape="1">
              <a:blip r:embed="rId4">
                <a:alphaModFix/>
              </a:blip>
              <a:stretch>
                <a:fillRect/>
              </a:stretch>
            </a:blipFill>
            <a:ln>
              <a:noFill/>
            </a:ln>
          </p:spPr>
          <p:txBody>
            <a:bodyPr/>
            <a:lstStyle/>
            <a:p>
              <a:endParaRPr lang="LID4096"/>
            </a:p>
          </p:txBody>
        </p:sp>
        <p:sp>
          <p:nvSpPr>
            <p:cNvPr id="191" name="Google Shape;191;p6"/>
            <p:cNvSpPr/>
            <p:nvPr/>
          </p:nvSpPr>
          <p:spPr>
            <a:xfrm rot="38936">
              <a:off x="905354" y="887708"/>
              <a:ext cx="5611533" cy="5646826"/>
            </a:xfrm>
            <a:custGeom>
              <a:avLst/>
              <a:gdLst/>
              <a:ahLst/>
              <a:cxnLst/>
              <a:rect l="l" t="t" r="r" b="b"/>
              <a:pathLst>
                <a:path w="5611533" h="5646826" extrusionOk="0">
                  <a:moveTo>
                    <a:pt x="0" y="0"/>
                  </a:moveTo>
                  <a:lnTo>
                    <a:pt x="5611533" y="0"/>
                  </a:lnTo>
                  <a:lnTo>
                    <a:pt x="5611533" y="5646826"/>
                  </a:lnTo>
                  <a:lnTo>
                    <a:pt x="0" y="5646826"/>
                  </a:lnTo>
                  <a:lnTo>
                    <a:pt x="0" y="0"/>
                  </a:lnTo>
                  <a:close/>
                </a:path>
              </a:pathLst>
            </a:custGeom>
            <a:blipFill rotWithShape="1">
              <a:blip r:embed="rId5">
                <a:alphaModFix/>
              </a:blip>
              <a:stretch>
                <a:fillRect/>
              </a:stretch>
            </a:blipFill>
            <a:ln>
              <a:noFill/>
            </a:ln>
          </p:spPr>
          <p:txBody>
            <a:bodyPr/>
            <a:lstStyle/>
            <a:p>
              <a:endParaRPr lang="LID4096"/>
            </a:p>
          </p:txBody>
        </p:sp>
      </p:grpSp>
      <p:graphicFrame>
        <p:nvGraphicFramePr>
          <p:cNvPr id="4" name="Diagram 3">
            <a:extLst>
              <a:ext uri="{FF2B5EF4-FFF2-40B4-BE49-F238E27FC236}">
                <a16:creationId xmlns:a16="http://schemas.microsoft.com/office/drawing/2014/main" id="{58C26B97-52E1-AE53-8B4E-FA89CD54A9B0}"/>
              </a:ext>
            </a:extLst>
          </p:cNvPr>
          <p:cNvGraphicFramePr/>
          <p:nvPr>
            <p:extLst>
              <p:ext uri="{D42A27DB-BD31-4B8C-83A1-F6EECF244321}">
                <p14:modId xmlns:p14="http://schemas.microsoft.com/office/powerpoint/2010/main" val="3864223407"/>
              </p:ext>
            </p:extLst>
          </p:nvPr>
        </p:nvGraphicFramePr>
        <p:xfrm>
          <a:off x="462166" y="2437006"/>
          <a:ext cx="12390029" cy="8128000"/>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cSld>
  <p:clrMapOvr>
    <a:masterClrMapping/>
  </p:clrMapOvr>
  <p:transition spd="slow">
    <p:push/>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6"/>
          <p:cNvSpPr/>
          <p:nvPr/>
        </p:nvSpPr>
        <p:spPr>
          <a:xfrm>
            <a:off x="-11"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96609" b="-54728"/>
            </a:stretch>
          </a:blipFill>
          <a:ln>
            <a:noFill/>
          </a:ln>
        </p:spPr>
        <p:txBody>
          <a:bodyPr/>
          <a:lstStyle/>
          <a:p>
            <a:endParaRPr lang="LID4096"/>
          </a:p>
        </p:txBody>
      </p:sp>
      <p:sp>
        <p:nvSpPr>
          <p:cNvPr id="188" name="Google Shape;188;p6"/>
          <p:cNvSpPr txBox="1"/>
          <p:nvPr/>
        </p:nvSpPr>
        <p:spPr>
          <a:xfrm>
            <a:off x="1201993" y="395970"/>
            <a:ext cx="7384495" cy="1645066"/>
          </a:xfrm>
          <a:prstGeom prst="rect">
            <a:avLst/>
          </a:prstGeom>
          <a:noFill/>
          <a:ln>
            <a:noFill/>
          </a:ln>
        </p:spPr>
        <p:txBody>
          <a:bodyPr spcFirstLastPara="1" wrap="square" lIns="0" tIns="0" rIns="0" bIns="0" anchor="t" anchorCtr="0">
            <a:spAutoFit/>
          </a:bodyPr>
          <a:lstStyle/>
          <a:p>
            <a:pPr marL="0" marR="0" lvl="0" indent="0" algn="l" rtl="0">
              <a:lnSpc>
                <a:spcPct val="85000"/>
              </a:lnSpc>
              <a:spcBef>
                <a:spcPts val="0"/>
              </a:spcBef>
              <a:spcAft>
                <a:spcPts val="0"/>
              </a:spcAft>
              <a:buClr>
                <a:srgbClr val="000000"/>
              </a:buClr>
              <a:buSzPts val="7500"/>
              <a:buFont typeface="Arial"/>
              <a:buNone/>
            </a:pPr>
            <a:r>
              <a:rPr lang="en-US" sz="7500" b="1" i="0" u="none" strike="noStrike" cap="none" dirty="0">
                <a:solidFill>
                  <a:srgbClr val="EDEDED"/>
                </a:solidFill>
                <a:latin typeface="Helvetica Neue"/>
                <a:ea typeface="Helvetica Neue"/>
                <a:cs typeface="Helvetica Neue"/>
                <a:sym typeface="Helvetica Neue"/>
              </a:rPr>
              <a:t>Orbit &amp; </a:t>
            </a:r>
            <a:r>
              <a:rPr lang="en-US" sz="7500" b="1" i="0" u="none" strike="noStrike" cap="none" dirty="0">
                <a:solidFill>
                  <a:srgbClr val="02CB9B"/>
                </a:solidFill>
                <a:latin typeface="Helvetica Neue"/>
                <a:ea typeface="Helvetica Neue"/>
                <a:cs typeface="Helvetica Neue"/>
                <a:sym typeface="Helvetica Neue"/>
              </a:rPr>
              <a:t>Mission Operations</a:t>
            </a:r>
            <a:endParaRPr sz="7500" b="1" i="0" u="none" strike="noStrike" cap="none" dirty="0">
              <a:solidFill>
                <a:srgbClr val="02CB9B"/>
              </a:solidFill>
              <a:latin typeface="Helvetica Neue"/>
              <a:ea typeface="Helvetica Neue"/>
              <a:cs typeface="Helvetica Neue"/>
              <a:sym typeface="Helvetica Neue"/>
            </a:endParaRPr>
          </a:p>
        </p:txBody>
      </p:sp>
      <p:grpSp>
        <p:nvGrpSpPr>
          <p:cNvPr id="189" name="Google Shape;189;p6"/>
          <p:cNvGrpSpPr/>
          <p:nvPr/>
        </p:nvGrpSpPr>
        <p:grpSpPr>
          <a:xfrm>
            <a:off x="13114335" y="4998325"/>
            <a:ext cx="5566681" cy="5566681"/>
            <a:chOff x="0" y="0"/>
            <a:chExt cx="7422241" cy="7422241"/>
          </a:xfrm>
        </p:grpSpPr>
        <p:sp>
          <p:nvSpPr>
            <p:cNvPr id="190" name="Google Shape;190;p6"/>
            <p:cNvSpPr/>
            <p:nvPr/>
          </p:nvSpPr>
          <p:spPr>
            <a:xfrm>
              <a:off x="0" y="0"/>
              <a:ext cx="7422241" cy="7422241"/>
            </a:xfrm>
            <a:custGeom>
              <a:avLst/>
              <a:gdLst/>
              <a:ahLst/>
              <a:cxnLst/>
              <a:rect l="l" t="t" r="r" b="b"/>
              <a:pathLst>
                <a:path w="7422241" h="7422241" extrusionOk="0">
                  <a:moveTo>
                    <a:pt x="0" y="0"/>
                  </a:moveTo>
                  <a:lnTo>
                    <a:pt x="7422241" y="0"/>
                  </a:lnTo>
                  <a:lnTo>
                    <a:pt x="7422241" y="7422241"/>
                  </a:lnTo>
                  <a:lnTo>
                    <a:pt x="0" y="7422241"/>
                  </a:lnTo>
                  <a:lnTo>
                    <a:pt x="0" y="0"/>
                  </a:lnTo>
                  <a:close/>
                </a:path>
              </a:pathLst>
            </a:custGeom>
            <a:blipFill rotWithShape="1">
              <a:blip r:embed="rId4">
                <a:alphaModFix/>
              </a:blip>
              <a:stretch>
                <a:fillRect/>
              </a:stretch>
            </a:blipFill>
            <a:ln>
              <a:noFill/>
            </a:ln>
          </p:spPr>
          <p:txBody>
            <a:bodyPr/>
            <a:lstStyle/>
            <a:p>
              <a:endParaRPr lang="LID4096"/>
            </a:p>
          </p:txBody>
        </p:sp>
        <p:sp>
          <p:nvSpPr>
            <p:cNvPr id="191" name="Google Shape;191;p6"/>
            <p:cNvSpPr/>
            <p:nvPr/>
          </p:nvSpPr>
          <p:spPr>
            <a:xfrm rot="38936">
              <a:off x="905354" y="887708"/>
              <a:ext cx="5611533" cy="5646826"/>
            </a:xfrm>
            <a:custGeom>
              <a:avLst/>
              <a:gdLst/>
              <a:ahLst/>
              <a:cxnLst/>
              <a:rect l="l" t="t" r="r" b="b"/>
              <a:pathLst>
                <a:path w="5611533" h="5646826" extrusionOk="0">
                  <a:moveTo>
                    <a:pt x="0" y="0"/>
                  </a:moveTo>
                  <a:lnTo>
                    <a:pt x="5611533" y="0"/>
                  </a:lnTo>
                  <a:lnTo>
                    <a:pt x="5611533" y="5646826"/>
                  </a:lnTo>
                  <a:lnTo>
                    <a:pt x="0" y="5646826"/>
                  </a:lnTo>
                  <a:lnTo>
                    <a:pt x="0" y="0"/>
                  </a:lnTo>
                  <a:close/>
                </a:path>
              </a:pathLst>
            </a:custGeom>
            <a:blipFill rotWithShape="1">
              <a:blip r:embed="rId5">
                <a:alphaModFix/>
              </a:blip>
              <a:stretch>
                <a:fillRect/>
              </a:stretch>
            </a:blipFill>
            <a:ln>
              <a:noFill/>
            </a:ln>
          </p:spPr>
          <p:txBody>
            <a:bodyPr/>
            <a:lstStyle/>
            <a:p>
              <a:endParaRPr lang="LID4096"/>
            </a:p>
          </p:txBody>
        </p:sp>
      </p:grpSp>
      <p:graphicFrame>
        <p:nvGraphicFramePr>
          <p:cNvPr id="4" name="Diagram 3">
            <a:extLst>
              <a:ext uri="{FF2B5EF4-FFF2-40B4-BE49-F238E27FC236}">
                <a16:creationId xmlns:a16="http://schemas.microsoft.com/office/drawing/2014/main" id="{58C26B97-52E1-AE53-8B4E-FA89CD54A9B0}"/>
              </a:ext>
            </a:extLst>
          </p:cNvPr>
          <p:cNvGraphicFramePr/>
          <p:nvPr>
            <p:extLst>
              <p:ext uri="{D42A27DB-BD31-4B8C-83A1-F6EECF244321}">
                <p14:modId xmlns:p14="http://schemas.microsoft.com/office/powerpoint/2010/main" val="2650306710"/>
              </p:ext>
            </p:extLst>
          </p:nvPr>
        </p:nvGraphicFramePr>
        <p:xfrm>
          <a:off x="462166" y="2437006"/>
          <a:ext cx="12390029" cy="8128000"/>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3822534807"/>
      </p:ext>
    </p:extLst>
  </p:cSld>
  <p:clrMapOvr>
    <a:masterClrMapping/>
  </p:clrMapOvr>
  <p:transition spd="slow">
    <p:push/>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7"/>
          <p:cNvSpPr/>
          <p:nvPr/>
        </p:nvSpPr>
        <p:spPr>
          <a:xfrm>
            <a:off x="-1" y="2"/>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29970" b="-121374"/>
            </a:stretch>
          </a:blipFill>
          <a:ln>
            <a:noFill/>
          </a:ln>
        </p:spPr>
        <p:txBody>
          <a:bodyPr/>
          <a:lstStyle/>
          <a:p>
            <a:endParaRPr lang="LID4096"/>
          </a:p>
        </p:txBody>
      </p:sp>
      <p:sp>
        <p:nvSpPr>
          <p:cNvPr id="198" name="Google Shape;198;p7"/>
          <p:cNvSpPr/>
          <p:nvPr/>
        </p:nvSpPr>
        <p:spPr>
          <a:xfrm>
            <a:off x="3473713" y="7860474"/>
            <a:ext cx="627613" cy="627613"/>
          </a:xfrm>
          <a:custGeom>
            <a:avLst/>
            <a:gdLst/>
            <a:ahLst/>
            <a:cxnLst/>
            <a:rect l="l" t="t" r="r" b="b"/>
            <a:pathLst>
              <a:path w="627613" h="627613" extrusionOk="0">
                <a:moveTo>
                  <a:pt x="0" y="0"/>
                </a:moveTo>
                <a:lnTo>
                  <a:pt x="627614" y="0"/>
                </a:lnTo>
                <a:lnTo>
                  <a:pt x="627614" y="627613"/>
                </a:lnTo>
                <a:lnTo>
                  <a:pt x="0" y="627613"/>
                </a:lnTo>
                <a:lnTo>
                  <a:pt x="0" y="0"/>
                </a:lnTo>
                <a:close/>
              </a:path>
            </a:pathLst>
          </a:custGeom>
          <a:blipFill rotWithShape="1">
            <a:blip r:embed="rId4">
              <a:alphaModFix/>
            </a:blip>
            <a:stretch>
              <a:fillRect/>
            </a:stretch>
          </a:blipFill>
          <a:ln>
            <a:noFill/>
          </a:ln>
        </p:spPr>
        <p:txBody>
          <a:bodyPr/>
          <a:lstStyle/>
          <a:p>
            <a:endParaRPr lang="LID4096"/>
          </a:p>
        </p:txBody>
      </p:sp>
      <p:sp>
        <p:nvSpPr>
          <p:cNvPr id="199" name="Google Shape;199;p7"/>
          <p:cNvSpPr/>
          <p:nvPr/>
        </p:nvSpPr>
        <p:spPr>
          <a:xfrm>
            <a:off x="12300187" y="2967585"/>
            <a:ext cx="433480" cy="433480"/>
          </a:xfrm>
          <a:custGeom>
            <a:avLst/>
            <a:gdLst/>
            <a:ahLst/>
            <a:cxnLst/>
            <a:rect l="l" t="t" r="r" b="b"/>
            <a:pathLst>
              <a:path w="433480" h="433480" extrusionOk="0">
                <a:moveTo>
                  <a:pt x="0" y="0"/>
                </a:moveTo>
                <a:lnTo>
                  <a:pt x="433480" y="0"/>
                </a:lnTo>
                <a:lnTo>
                  <a:pt x="433480" y="433480"/>
                </a:lnTo>
                <a:lnTo>
                  <a:pt x="0" y="433480"/>
                </a:lnTo>
                <a:lnTo>
                  <a:pt x="0" y="0"/>
                </a:lnTo>
                <a:close/>
              </a:path>
            </a:pathLst>
          </a:custGeom>
          <a:blipFill rotWithShape="1">
            <a:blip r:embed="rId4">
              <a:alphaModFix/>
            </a:blip>
            <a:stretch>
              <a:fillRect/>
            </a:stretch>
          </a:blipFill>
          <a:ln>
            <a:noFill/>
          </a:ln>
        </p:spPr>
        <p:txBody>
          <a:bodyPr/>
          <a:lstStyle/>
          <a:p>
            <a:endParaRPr lang="LID4096"/>
          </a:p>
        </p:txBody>
      </p:sp>
      <p:sp>
        <p:nvSpPr>
          <p:cNvPr id="200" name="Google Shape;200;p7"/>
          <p:cNvSpPr/>
          <p:nvPr/>
        </p:nvSpPr>
        <p:spPr>
          <a:xfrm>
            <a:off x="17342010" y="7198473"/>
            <a:ext cx="350770" cy="350770"/>
          </a:xfrm>
          <a:custGeom>
            <a:avLst/>
            <a:gdLst/>
            <a:ahLst/>
            <a:cxnLst/>
            <a:rect l="l" t="t" r="r" b="b"/>
            <a:pathLst>
              <a:path w="350770" h="350770" extrusionOk="0">
                <a:moveTo>
                  <a:pt x="0" y="0"/>
                </a:moveTo>
                <a:lnTo>
                  <a:pt x="350770" y="0"/>
                </a:lnTo>
                <a:lnTo>
                  <a:pt x="350770" y="350769"/>
                </a:lnTo>
                <a:lnTo>
                  <a:pt x="0" y="350769"/>
                </a:lnTo>
                <a:lnTo>
                  <a:pt x="0" y="0"/>
                </a:lnTo>
                <a:close/>
              </a:path>
            </a:pathLst>
          </a:custGeom>
          <a:blipFill rotWithShape="1">
            <a:blip r:embed="rId4">
              <a:alphaModFix/>
            </a:blip>
            <a:stretch>
              <a:fillRect/>
            </a:stretch>
          </a:blipFill>
          <a:ln>
            <a:noFill/>
          </a:ln>
        </p:spPr>
        <p:txBody>
          <a:bodyPr/>
          <a:lstStyle/>
          <a:p>
            <a:endParaRPr lang="LID4096"/>
          </a:p>
        </p:txBody>
      </p:sp>
      <p:sp>
        <p:nvSpPr>
          <p:cNvPr id="201" name="Google Shape;201;p7"/>
          <p:cNvSpPr/>
          <p:nvPr/>
        </p:nvSpPr>
        <p:spPr>
          <a:xfrm>
            <a:off x="524821" y="4572000"/>
            <a:ext cx="350770" cy="350770"/>
          </a:xfrm>
          <a:custGeom>
            <a:avLst/>
            <a:gdLst/>
            <a:ahLst/>
            <a:cxnLst/>
            <a:rect l="l" t="t" r="r" b="b"/>
            <a:pathLst>
              <a:path w="350770" h="350770" extrusionOk="0">
                <a:moveTo>
                  <a:pt x="0" y="0"/>
                </a:moveTo>
                <a:lnTo>
                  <a:pt x="350769" y="0"/>
                </a:lnTo>
                <a:lnTo>
                  <a:pt x="350769" y="350770"/>
                </a:lnTo>
                <a:lnTo>
                  <a:pt x="0" y="350770"/>
                </a:lnTo>
                <a:lnTo>
                  <a:pt x="0" y="0"/>
                </a:lnTo>
                <a:close/>
              </a:path>
            </a:pathLst>
          </a:custGeom>
          <a:blipFill rotWithShape="1">
            <a:blip r:embed="rId4">
              <a:alphaModFix/>
            </a:blip>
            <a:stretch>
              <a:fillRect/>
            </a:stretch>
          </a:blipFill>
          <a:ln>
            <a:noFill/>
          </a:ln>
        </p:spPr>
        <p:txBody>
          <a:bodyPr/>
          <a:lstStyle/>
          <a:p>
            <a:endParaRPr lang="LID4096"/>
          </a:p>
        </p:txBody>
      </p:sp>
      <p:sp>
        <p:nvSpPr>
          <p:cNvPr id="202" name="Google Shape;202;p7"/>
          <p:cNvSpPr/>
          <p:nvPr/>
        </p:nvSpPr>
        <p:spPr>
          <a:xfrm>
            <a:off x="4193081" y="-5536049"/>
            <a:ext cx="9831159" cy="9831159"/>
          </a:xfrm>
          <a:custGeom>
            <a:avLst/>
            <a:gdLst/>
            <a:ahLst/>
            <a:cxnLst/>
            <a:rect l="l" t="t" r="r" b="b"/>
            <a:pathLst>
              <a:path w="9831159" h="9831159" extrusionOk="0">
                <a:moveTo>
                  <a:pt x="0" y="0"/>
                </a:moveTo>
                <a:lnTo>
                  <a:pt x="9831160" y="0"/>
                </a:lnTo>
                <a:lnTo>
                  <a:pt x="9831160" y="9831159"/>
                </a:lnTo>
                <a:lnTo>
                  <a:pt x="0" y="9831159"/>
                </a:lnTo>
                <a:lnTo>
                  <a:pt x="0" y="0"/>
                </a:lnTo>
                <a:close/>
              </a:path>
            </a:pathLst>
          </a:custGeom>
          <a:blipFill rotWithShape="1">
            <a:blip r:embed="rId5">
              <a:alphaModFix/>
            </a:blip>
            <a:stretch>
              <a:fillRect/>
            </a:stretch>
          </a:blipFill>
          <a:ln>
            <a:noFill/>
          </a:ln>
        </p:spPr>
        <p:txBody>
          <a:bodyPr/>
          <a:lstStyle/>
          <a:p>
            <a:endParaRPr lang="LID4096"/>
          </a:p>
        </p:txBody>
      </p:sp>
      <p:sp>
        <p:nvSpPr>
          <p:cNvPr id="203" name="Google Shape;203;p7"/>
          <p:cNvSpPr/>
          <p:nvPr/>
        </p:nvSpPr>
        <p:spPr>
          <a:xfrm>
            <a:off x="1539373" y="6275587"/>
            <a:ext cx="15209254" cy="15209254"/>
          </a:xfrm>
          <a:custGeom>
            <a:avLst/>
            <a:gdLst/>
            <a:ahLst/>
            <a:cxnLst/>
            <a:rect l="l" t="t" r="r" b="b"/>
            <a:pathLst>
              <a:path w="15209254" h="15209254" extrusionOk="0">
                <a:moveTo>
                  <a:pt x="0" y="0"/>
                </a:moveTo>
                <a:lnTo>
                  <a:pt x="15209254" y="0"/>
                </a:lnTo>
                <a:lnTo>
                  <a:pt x="15209254" y="15209254"/>
                </a:lnTo>
                <a:lnTo>
                  <a:pt x="0" y="15209254"/>
                </a:lnTo>
                <a:lnTo>
                  <a:pt x="0" y="0"/>
                </a:lnTo>
                <a:close/>
              </a:path>
            </a:pathLst>
          </a:custGeom>
          <a:blipFill rotWithShape="1">
            <a:blip r:embed="rId6">
              <a:alphaModFix/>
            </a:blip>
            <a:stretch>
              <a:fillRect/>
            </a:stretch>
          </a:blipFill>
          <a:ln>
            <a:noFill/>
          </a:ln>
        </p:spPr>
        <p:txBody>
          <a:bodyPr/>
          <a:lstStyle/>
          <a:p>
            <a:endParaRPr lang="LID4096"/>
          </a:p>
        </p:txBody>
      </p:sp>
      <p:sp>
        <p:nvSpPr>
          <p:cNvPr id="204" name="Google Shape;204;p7"/>
          <p:cNvSpPr/>
          <p:nvPr/>
        </p:nvSpPr>
        <p:spPr>
          <a:xfrm>
            <a:off x="2678800" y="9359265"/>
            <a:ext cx="12549401" cy="12596638"/>
          </a:xfrm>
          <a:custGeom>
            <a:avLst/>
            <a:gdLst/>
            <a:ahLst/>
            <a:cxnLst/>
            <a:rect l="l" t="t" r="r" b="b"/>
            <a:pathLst>
              <a:path w="12549401" h="12596638" extrusionOk="0">
                <a:moveTo>
                  <a:pt x="0" y="0"/>
                </a:moveTo>
                <a:lnTo>
                  <a:pt x="12549400" y="0"/>
                </a:lnTo>
                <a:lnTo>
                  <a:pt x="12549400" y="12596639"/>
                </a:lnTo>
                <a:lnTo>
                  <a:pt x="0" y="12596639"/>
                </a:lnTo>
                <a:lnTo>
                  <a:pt x="0" y="0"/>
                </a:lnTo>
                <a:close/>
              </a:path>
            </a:pathLst>
          </a:custGeom>
          <a:blipFill rotWithShape="1">
            <a:blip r:embed="rId7">
              <a:alphaModFix amt="25000"/>
            </a:blip>
            <a:stretch>
              <a:fillRect/>
            </a:stretch>
          </a:blipFill>
          <a:ln>
            <a:noFill/>
          </a:ln>
        </p:spPr>
        <p:txBody>
          <a:bodyPr/>
          <a:lstStyle/>
          <a:p>
            <a:endParaRPr lang="LID4096"/>
          </a:p>
        </p:txBody>
      </p:sp>
      <p:sp>
        <p:nvSpPr>
          <p:cNvPr id="205" name="Google Shape;205;p7"/>
          <p:cNvSpPr txBox="1"/>
          <p:nvPr/>
        </p:nvSpPr>
        <p:spPr>
          <a:xfrm>
            <a:off x="3153210" y="248362"/>
            <a:ext cx="11910900" cy="1046700"/>
          </a:xfrm>
          <a:prstGeom prst="rect">
            <a:avLst/>
          </a:prstGeom>
          <a:noFill/>
          <a:ln>
            <a:noFill/>
          </a:ln>
        </p:spPr>
        <p:txBody>
          <a:bodyPr spcFirstLastPara="1" wrap="square" lIns="0" tIns="0" rIns="0" bIns="0" anchor="t" anchorCtr="0">
            <a:spAutoFit/>
          </a:bodyPr>
          <a:lstStyle/>
          <a:p>
            <a:pPr marL="0" marR="0" lvl="0" indent="0" algn="ctr" rtl="0">
              <a:lnSpc>
                <a:spcPct val="85000"/>
              </a:lnSpc>
              <a:spcBef>
                <a:spcPts val="0"/>
              </a:spcBef>
              <a:spcAft>
                <a:spcPts val="0"/>
              </a:spcAft>
              <a:buClr>
                <a:srgbClr val="000000"/>
              </a:buClr>
              <a:buSzPts val="8000"/>
              <a:buFont typeface="Arial"/>
              <a:buNone/>
            </a:pPr>
            <a:r>
              <a:rPr lang="en-US" sz="8000" b="1" i="0" u="none" strike="noStrike" cap="none" dirty="0">
                <a:solidFill>
                  <a:srgbClr val="EDEDED"/>
                </a:solidFill>
                <a:latin typeface="Helvetica Neue"/>
                <a:ea typeface="Helvetica Neue"/>
                <a:cs typeface="Helvetica Neue"/>
                <a:sym typeface="Helvetica Neue"/>
              </a:rPr>
              <a:t>Economic Impact</a:t>
            </a:r>
            <a:endParaRPr sz="8000" b="1" i="0" u="none" strike="noStrike" cap="none" dirty="0">
              <a:solidFill>
                <a:srgbClr val="AEB0B5"/>
              </a:solidFill>
              <a:latin typeface="Helvetica Neue"/>
              <a:ea typeface="Helvetica Neue"/>
              <a:cs typeface="Helvetica Neue"/>
              <a:sym typeface="Helvetica Neue"/>
            </a:endParaRPr>
          </a:p>
        </p:txBody>
      </p:sp>
      <p:grpSp>
        <p:nvGrpSpPr>
          <p:cNvPr id="214" name="Google Shape;214;p7"/>
          <p:cNvGrpSpPr/>
          <p:nvPr/>
        </p:nvGrpSpPr>
        <p:grpSpPr>
          <a:xfrm>
            <a:off x="6472490" y="2862454"/>
            <a:ext cx="1256089" cy="1256089"/>
            <a:chOff x="0" y="0"/>
            <a:chExt cx="1674785" cy="1674785"/>
          </a:xfrm>
        </p:grpSpPr>
        <p:sp>
          <p:nvSpPr>
            <p:cNvPr id="215" name="Google Shape;215;p7"/>
            <p:cNvSpPr/>
            <p:nvPr/>
          </p:nvSpPr>
          <p:spPr>
            <a:xfrm rot="10800000">
              <a:off x="0" y="0"/>
              <a:ext cx="1674785" cy="1674785"/>
            </a:xfrm>
            <a:custGeom>
              <a:avLst/>
              <a:gdLst/>
              <a:ahLst/>
              <a:cxnLst/>
              <a:rect l="l" t="t" r="r" b="b"/>
              <a:pathLst>
                <a:path w="1674785" h="1674785" extrusionOk="0">
                  <a:moveTo>
                    <a:pt x="0" y="0"/>
                  </a:moveTo>
                  <a:lnTo>
                    <a:pt x="1674785" y="0"/>
                  </a:lnTo>
                  <a:lnTo>
                    <a:pt x="1674785" y="1674785"/>
                  </a:lnTo>
                  <a:lnTo>
                    <a:pt x="0" y="1674785"/>
                  </a:lnTo>
                  <a:lnTo>
                    <a:pt x="0" y="0"/>
                  </a:lnTo>
                  <a:close/>
                </a:path>
              </a:pathLst>
            </a:custGeom>
            <a:blipFill rotWithShape="1">
              <a:blip r:embed="rId8">
                <a:alphaModFix/>
              </a:blip>
              <a:stretch>
                <a:fillRect/>
              </a:stretch>
            </a:blipFill>
            <a:ln>
              <a:noFill/>
            </a:ln>
          </p:spPr>
          <p:txBody>
            <a:bodyPr/>
            <a:lstStyle/>
            <a:p>
              <a:endParaRPr lang="LID4096"/>
            </a:p>
          </p:txBody>
        </p:sp>
        <p:sp>
          <p:nvSpPr>
            <p:cNvPr id="216" name="Google Shape;216;p7"/>
            <p:cNvSpPr/>
            <p:nvPr/>
          </p:nvSpPr>
          <p:spPr>
            <a:xfrm rot="-5400000" flipH="1">
              <a:off x="170364" y="195845"/>
              <a:ext cx="1294310" cy="1299182"/>
            </a:xfrm>
            <a:custGeom>
              <a:avLst/>
              <a:gdLst/>
              <a:ahLst/>
              <a:cxnLst/>
              <a:rect l="l" t="t" r="r" b="b"/>
              <a:pathLst>
                <a:path w="1294310" h="1299182" extrusionOk="0">
                  <a:moveTo>
                    <a:pt x="1294309" y="0"/>
                  </a:moveTo>
                  <a:lnTo>
                    <a:pt x="0" y="0"/>
                  </a:lnTo>
                  <a:lnTo>
                    <a:pt x="0" y="1299182"/>
                  </a:lnTo>
                  <a:lnTo>
                    <a:pt x="1294309" y="1299182"/>
                  </a:lnTo>
                  <a:lnTo>
                    <a:pt x="1294309" y="0"/>
                  </a:lnTo>
                  <a:close/>
                </a:path>
              </a:pathLst>
            </a:custGeom>
            <a:blipFill rotWithShape="1">
              <a:blip r:embed="rId9">
                <a:alphaModFix/>
              </a:blip>
              <a:stretch>
                <a:fillRect/>
              </a:stretch>
            </a:blipFill>
            <a:ln>
              <a:noFill/>
            </a:ln>
          </p:spPr>
          <p:txBody>
            <a:bodyPr/>
            <a:lstStyle/>
            <a:p>
              <a:endParaRPr lang="LID4096"/>
            </a:p>
          </p:txBody>
        </p:sp>
      </p:grpSp>
      <p:grpSp>
        <p:nvGrpSpPr>
          <p:cNvPr id="217" name="Google Shape;217;p7"/>
          <p:cNvGrpSpPr/>
          <p:nvPr/>
        </p:nvGrpSpPr>
        <p:grpSpPr>
          <a:xfrm>
            <a:off x="10159298" y="2481700"/>
            <a:ext cx="2017597" cy="2017597"/>
            <a:chOff x="0" y="0"/>
            <a:chExt cx="2690130" cy="2690130"/>
          </a:xfrm>
        </p:grpSpPr>
        <p:sp>
          <p:nvSpPr>
            <p:cNvPr id="218" name="Google Shape;218;p7"/>
            <p:cNvSpPr/>
            <p:nvPr/>
          </p:nvSpPr>
          <p:spPr>
            <a:xfrm rot="10800000">
              <a:off x="0" y="0"/>
              <a:ext cx="2690130" cy="2690130"/>
            </a:xfrm>
            <a:custGeom>
              <a:avLst/>
              <a:gdLst/>
              <a:ahLst/>
              <a:cxnLst/>
              <a:rect l="l" t="t" r="r" b="b"/>
              <a:pathLst>
                <a:path w="2690130" h="2690130" extrusionOk="0">
                  <a:moveTo>
                    <a:pt x="0" y="0"/>
                  </a:moveTo>
                  <a:lnTo>
                    <a:pt x="2690130" y="0"/>
                  </a:lnTo>
                  <a:lnTo>
                    <a:pt x="2690130" y="2690130"/>
                  </a:lnTo>
                  <a:lnTo>
                    <a:pt x="0" y="2690130"/>
                  </a:lnTo>
                  <a:lnTo>
                    <a:pt x="0" y="0"/>
                  </a:lnTo>
                  <a:close/>
                </a:path>
              </a:pathLst>
            </a:custGeom>
            <a:blipFill rotWithShape="1">
              <a:blip r:embed="rId8">
                <a:alphaModFix/>
              </a:blip>
              <a:stretch>
                <a:fillRect/>
              </a:stretch>
            </a:blipFill>
            <a:ln>
              <a:noFill/>
            </a:ln>
          </p:spPr>
          <p:txBody>
            <a:bodyPr/>
            <a:lstStyle/>
            <a:p>
              <a:endParaRPr lang="LID4096"/>
            </a:p>
          </p:txBody>
        </p:sp>
        <p:sp>
          <p:nvSpPr>
            <p:cNvPr id="219" name="Google Shape;219;p7"/>
            <p:cNvSpPr/>
            <p:nvPr/>
          </p:nvSpPr>
          <p:spPr>
            <a:xfrm>
              <a:off x="79112" y="79112"/>
              <a:ext cx="2531906" cy="2531906"/>
            </a:xfrm>
            <a:custGeom>
              <a:avLst/>
              <a:gdLst/>
              <a:ahLst/>
              <a:cxnLst/>
              <a:rect l="l" t="t" r="r" b="b"/>
              <a:pathLst>
                <a:path w="2531906" h="2531906" extrusionOk="0">
                  <a:moveTo>
                    <a:pt x="0" y="0"/>
                  </a:moveTo>
                  <a:lnTo>
                    <a:pt x="2531906" y="0"/>
                  </a:lnTo>
                  <a:lnTo>
                    <a:pt x="2531906" y="2531906"/>
                  </a:lnTo>
                  <a:lnTo>
                    <a:pt x="0" y="2531906"/>
                  </a:lnTo>
                  <a:lnTo>
                    <a:pt x="0" y="0"/>
                  </a:lnTo>
                  <a:close/>
                </a:path>
              </a:pathLst>
            </a:custGeom>
            <a:blipFill rotWithShape="1">
              <a:blip r:embed="rId10">
                <a:alphaModFix/>
              </a:blip>
              <a:stretch>
                <a:fillRect/>
              </a:stretch>
            </a:blipFill>
            <a:ln>
              <a:noFill/>
            </a:ln>
          </p:spPr>
          <p:txBody>
            <a:bodyPr/>
            <a:lstStyle/>
            <a:p>
              <a:endParaRPr lang="LID4096"/>
            </a:p>
          </p:txBody>
        </p:sp>
        <p:sp>
          <p:nvSpPr>
            <p:cNvPr id="220" name="Google Shape;220;p7"/>
            <p:cNvSpPr/>
            <p:nvPr/>
          </p:nvSpPr>
          <p:spPr>
            <a:xfrm>
              <a:off x="619340" y="616608"/>
              <a:ext cx="1451449" cy="1456913"/>
            </a:xfrm>
            <a:custGeom>
              <a:avLst/>
              <a:gdLst/>
              <a:ahLst/>
              <a:cxnLst/>
              <a:rect l="l" t="t" r="r" b="b"/>
              <a:pathLst>
                <a:path w="1451449" h="1456913" extrusionOk="0">
                  <a:moveTo>
                    <a:pt x="0" y="0"/>
                  </a:moveTo>
                  <a:lnTo>
                    <a:pt x="1451450" y="0"/>
                  </a:lnTo>
                  <a:lnTo>
                    <a:pt x="1451450" y="1456913"/>
                  </a:lnTo>
                  <a:lnTo>
                    <a:pt x="0" y="1456913"/>
                  </a:lnTo>
                  <a:lnTo>
                    <a:pt x="0" y="0"/>
                  </a:lnTo>
                  <a:close/>
                </a:path>
              </a:pathLst>
            </a:custGeom>
            <a:blipFill rotWithShape="1">
              <a:blip r:embed="rId11">
                <a:alphaModFix/>
              </a:blip>
              <a:stretch>
                <a:fillRect/>
              </a:stretch>
            </a:blipFill>
            <a:ln>
              <a:noFill/>
            </a:ln>
          </p:spPr>
          <p:txBody>
            <a:bodyPr/>
            <a:lstStyle/>
            <a:p>
              <a:endParaRPr lang="LID4096"/>
            </a:p>
          </p:txBody>
        </p:sp>
        <p:sp>
          <p:nvSpPr>
            <p:cNvPr id="221" name="Google Shape;221;p7"/>
            <p:cNvSpPr/>
            <p:nvPr/>
          </p:nvSpPr>
          <p:spPr>
            <a:xfrm rot="-5400000" flipH="1">
              <a:off x="697910" y="695474"/>
              <a:ext cx="1294310" cy="1299182"/>
            </a:xfrm>
            <a:custGeom>
              <a:avLst/>
              <a:gdLst/>
              <a:ahLst/>
              <a:cxnLst/>
              <a:rect l="l" t="t" r="r" b="b"/>
              <a:pathLst>
                <a:path w="1294310" h="1299182" extrusionOk="0">
                  <a:moveTo>
                    <a:pt x="1294310" y="0"/>
                  </a:moveTo>
                  <a:lnTo>
                    <a:pt x="0" y="0"/>
                  </a:lnTo>
                  <a:lnTo>
                    <a:pt x="0" y="1299182"/>
                  </a:lnTo>
                  <a:lnTo>
                    <a:pt x="1294310" y="1299182"/>
                  </a:lnTo>
                  <a:lnTo>
                    <a:pt x="1294310" y="0"/>
                  </a:lnTo>
                  <a:close/>
                </a:path>
              </a:pathLst>
            </a:custGeom>
            <a:blipFill rotWithShape="1">
              <a:blip r:embed="rId9">
                <a:alphaModFix/>
              </a:blip>
              <a:stretch>
                <a:fillRect/>
              </a:stretch>
            </a:blipFill>
            <a:ln>
              <a:noFill/>
            </a:ln>
          </p:spPr>
          <p:txBody>
            <a:bodyPr/>
            <a:lstStyle/>
            <a:p>
              <a:endParaRPr lang="LID4096"/>
            </a:p>
          </p:txBody>
        </p:sp>
      </p:grpSp>
      <p:graphicFrame>
        <p:nvGraphicFramePr>
          <p:cNvPr id="3" name="Diagram 2">
            <a:extLst>
              <a:ext uri="{FF2B5EF4-FFF2-40B4-BE49-F238E27FC236}">
                <a16:creationId xmlns:a16="http://schemas.microsoft.com/office/drawing/2014/main" id="{15BC4D43-5E0C-5469-B2B6-CA327CBD065A}"/>
              </a:ext>
            </a:extLst>
          </p:cNvPr>
          <p:cNvGraphicFramePr/>
          <p:nvPr>
            <p:extLst>
              <p:ext uri="{D42A27DB-BD31-4B8C-83A1-F6EECF244321}">
                <p14:modId xmlns:p14="http://schemas.microsoft.com/office/powerpoint/2010/main" val="4277219656"/>
              </p:ext>
            </p:extLst>
          </p:nvPr>
        </p:nvGraphicFramePr>
        <p:xfrm>
          <a:off x="3629584" y="2211587"/>
          <a:ext cx="12192000" cy="8128000"/>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Tree>
  </p:cSld>
  <p:clrMapOvr>
    <a:masterClrMapping/>
  </p:clrMapOvr>
  <p:transition spd="slow">
    <p:push/>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8"/>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29970" b="-121374"/>
            </a:stretch>
          </a:blipFill>
          <a:ln>
            <a:noFill/>
          </a:ln>
        </p:spPr>
        <p:txBody>
          <a:bodyPr/>
          <a:lstStyle/>
          <a:p>
            <a:endParaRPr lang="LID4096"/>
          </a:p>
        </p:txBody>
      </p:sp>
      <p:sp>
        <p:nvSpPr>
          <p:cNvPr id="227" name="Google Shape;227;p8"/>
          <p:cNvSpPr/>
          <p:nvPr/>
        </p:nvSpPr>
        <p:spPr>
          <a:xfrm>
            <a:off x="524821" y="4572000"/>
            <a:ext cx="350770" cy="350770"/>
          </a:xfrm>
          <a:custGeom>
            <a:avLst/>
            <a:gdLst/>
            <a:ahLst/>
            <a:cxnLst/>
            <a:rect l="l" t="t" r="r" b="b"/>
            <a:pathLst>
              <a:path w="350770" h="350770" extrusionOk="0">
                <a:moveTo>
                  <a:pt x="0" y="0"/>
                </a:moveTo>
                <a:lnTo>
                  <a:pt x="350769" y="0"/>
                </a:lnTo>
                <a:lnTo>
                  <a:pt x="350769" y="350770"/>
                </a:lnTo>
                <a:lnTo>
                  <a:pt x="0" y="350770"/>
                </a:lnTo>
                <a:lnTo>
                  <a:pt x="0" y="0"/>
                </a:lnTo>
                <a:close/>
              </a:path>
            </a:pathLst>
          </a:custGeom>
          <a:blipFill rotWithShape="1">
            <a:blip r:embed="rId4">
              <a:alphaModFix/>
            </a:blip>
            <a:stretch>
              <a:fillRect/>
            </a:stretch>
          </a:blipFill>
          <a:ln>
            <a:noFill/>
          </a:ln>
        </p:spPr>
        <p:txBody>
          <a:bodyPr/>
          <a:lstStyle/>
          <a:p>
            <a:endParaRPr lang="LID4096"/>
          </a:p>
        </p:txBody>
      </p:sp>
      <p:sp>
        <p:nvSpPr>
          <p:cNvPr id="228" name="Google Shape;228;p8"/>
          <p:cNvSpPr/>
          <p:nvPr/>
        </p:nvSpPr>
        <p:spPr>
          <a:xfrm>
            <a:off x="0" y="-9525"/>
            <a:ext cx="19357664" cy="10888686"/>
          </a:xfrm>
          <a:custGeom>
            <a:avLst/>
            <a:gdLst/>
            <a:ahLst/>
            <a:cxnLst/>
            <a:rect l="l" t="t" r="r" b="b"/>
            <a:pathLst>
              <a:path w="19357664" h="10888686" extrusionOk="0">
                <a:moveTo>
                  <a:pt x="0" y="0"/>
                </a:moveTo>
                <a:lnTo>
                  <a:pt x="19357664" y="0"/>
                </a:lnTo>
                <a:lnTo>
                  <a:pt x="19357664" y="10888686"/>
                </a:lnTo>
                <a:lnTo>
                  <a:pt x="0" y="10888686"/>
                </a:lnTo>
                <a:lnTo>
                  <a:pt x="0" y="0"/>
                </a:lnTo>
                <a:close/>
              </a:path>
            </a:pathLst>
          </a:custGeom>
          <a:blipFill rotWithShape="1">
            <a:blip r:embed="rId5">
              <a:alphaModFix/>
            </a:blip>
            <a:stretch>
              <a:fillRect/>
            </a:stretch>
          </a:blipFill>
          <a:ln>
            <a:noFill/>
          </a:ln>
        </p:spPr>
        <p:txBody>
          <a:bodyPr/>
          <a:lstStyle/>
          <a:p>
            <a:endParaRPr lang="LID4096"/>
          </a:p>
        </p:txBody>
      </p:sp>
      <p:sp>
        <p:nvSpPr>
          <p:cNvPr id="229" name="Google Shape;229;p8"/>
          <p:cNvSpPr/>
          <p:nvPr/>
        </p:nvSpPr>
        <p:spPr>
          <a:xfrm rot="-3280367">
            <a:off x="15198278" y="861080"/>
            <a:ext cx="1000358" cy="1225382"/>
          </a:xfrm>
          <a:custGeom>
            <a:avLst/>
            <a:gdLst/>
            <a:ahLst/>
            <a:cxnLst/>
            <a:rect l="l" t="t" r="r" b="b"/>
            <a:pathLst>
              <a:path w="1000358" h="1225382" extrusionOk="0">
                <a:moveTo>
                  <a:pt x="0" y="0"/>
                </a:moveTo>
                <a:lnTo>
                  <a:pt x="1000358" y="0"/>
                </a:lnTo>
                <a:lnTo>
                  <a:pt x="1000358" y="1225383"/>
                </a:lnTo>
                <a:lnTo>
                  <a:pt x="0" y="1225383"/>
                </a:lnTo>
                <a:lnTo>
                  <a:pt x="0" y="0"/>
                </a:lnTo>
                <a:close/>
              </a:path>
            </a:pathLst>
          </a:custGeom>
          <a:blipFill rotWithShape="1">
            <a:blip r:embed="rId6">
              <a:alphaModFix/>
            </a:blip>
            <a:stretch>
              <a:fillRect/>
            </a:stretch>
          </a:blipFill>
          <a:ln>
            <a:noFill/>
          </a:ln>
        </p:spPr>
        <p:txBody>
          <a:bodyPr/>
          <a:lstStyle/>
          <a:p>
            <a:endParaRPr lang="LID4096"/>
          </a:p>
        </p:txBody>
      </p:sp>
      <p:sp>
        <p:nvSpPr>
          <p:cNvPr id="230" name="Google Shape;230;p8"/>
          <p:cNvSpPr/>
          <p:nvPr/>
        </p:nvSpPr>
        <p:spPr>
          <a:xfrm>
            <a:off x="13838167" y="1562720"/>
            <a:ext cx="738358" cy="738358"/>
          </a:xfrm>
          <a:custGeom>
            <a:avLst/>
            <a:gdLst/>
            <a:ahLst/>
            <a:cxnLst/>
            <a:rect l="l" t="t" r="r" b="b"/>
            <a:pathLst>
              <a:path w="738358" h="738358" extrusionOk="0">
                <a:moveTo>
                  <a:pt x="0" y="0"/>
                </a:moveTo>
                <a:lnTo>
                  <a:pt x="738358" y="0"/>
                </a:lnTo>
                <a:lnTo>
                  <a:pt x="738358" y="738358"/>
                </a:lnTo>
                <a:lnTo>
                  <a:pt x="0" y="738358"/>
                </a:lnTo>
                <a:lnTo>
                  <a:pt x="0" y="0"/>
                </a:lnTo>
                <a:close/>
              </a:path>
            </a:pathLst>
          </a:custGeom>
          <a:blipFill rotWithShape="1">
            <a:blip r:embed="rId4">
              <a:alphaModFix/>
            </a:blip>
            <a:stretch>
              <a:fillRect/>
            </a:stretch>
          </a:blipFill>
          <a:ln>
            <a:noFill/>
          </a:ln>
        </p:spPr>
        <p:txBody>
          <a:bodyPr/>
          <a:lstStyle/>
          <a:p>
            <a:endParaRPr lang="LID4096"/>
          </a:p>
        </p:txBody>
      </p:sp>
      <p:sp>
        <p:nvSpPr>
          <p:cNvPr id="231" name="Google Shape;231;p8"/>
          <p:cNvSpPr/>
          <p:nvPr/>
        </p:nvSpPr>
        <p:spPr>
          <a:xfrm>
            <a:off x="16487555" y="1562720"/>
            <a:ext cx="478619" cy="478619"/>
          </a:xfrm>
          <a:custGeom>
            <a:avLst/>
            <a:gdLst/>
            <a:ahLst/>
            <a:cxnLst/>
            <a:rect l="l" t="t" r="r" b="b"/>
            <a:pathLst>
              <a:path w="478619" h="478619" extrusionOk="0">
                <a:moveTo>
                  <a:pt x="0" y="0"/>
                </a:moveTo>
                <a:lnTo>
                  <a:pt x="478619" y="0"/>
                </a:lnTo>
                <a:lnTo>
                  <a:pt x="478619" y="478619"/>
                </a:lnTo>
                <a:lnTo>
                  <a:pt x="0" y="478619"/>
                </a:lnTo>
                <a:lnTo>
                  <a:pt x="0" y="0"/>
                </a:lnTo>
                <a:close/>
              </a:path>
            </a:pathLst>
          </a:custGeom>
          <a:blipFill rotWithShape="1">
            <a:blip r:embed="rId4">
              <a:alphaModFix/>
            </a:blip>
            <a:stretch>
              <a:fillRect/>
            </a:stretch>
          </a:blipFill>
          <a:ln>
            <a:noFill/>
          </a:ln>
        </p:spPr>
        <p:txBody>
          <a:bodyPr/>
          <a:lstStyle/>
          <a:p>
            <a:endParaRPr lang="LID4096"/>
          </a:p>
        </p:txBody>
      </p:sp>
      <p:sp>
        <p:nvSpPr>
          <p:cNvPr id="232" name="Google Shape;232;p8"/>
          <p:cNvSpPr txBox="1"/>
          <p:nvPr/>
        </p:nvSpPr>
        <p:spPr>
          <a:xfrm>
            <a:off x="1219200" y="711400"/>
            <a:ext cx="11689500" cy="1118700"/>
          </a:xfrm>
          <a:prstGeom prst="rect">
            <a:avLst/>
          </a:prstGeom>
          <a:noFill/>
          <a:ln>
            <a:noFill/>
          </a:ln>
        </p:spPr>
        <p:txBody>
          <a:bodyPr spcFirstLastPara="1" wrap="square" lIns="0" tIns="0" rIns="0" bIns="0" anchor="t" anchorCtr="0">
            <a:spAutoFit/>
          </a:bodyPr>
          <a:lstStyle/>
          <a:p>
            <a:pPr marL="0" marR="0" lvl="0" indent="0" algn="l" rtl="0">
              <a:lnSpc>
                <a:spcPct val="90004"/>
              </a:lnSpc>
              <a:spcBef>
                <a:spcPts val="0"/>
              </a:spcBef>
              <a:spcAft>
                <a:spcPts val="0"/>
              </a:spcAft>
              <a:buClr>
                <a:srgbClr val="000000"/>
              </a:buClr>
              <a:buSzPts val="8074"/>
              <a:buFont typeface="Arial"/>
              <a:buNone/>
            </a:pPr>
            <a:r>
              <a:rPr lang="en-US" sz="8074" b="1" i="0" u="none" strike="noStrike" cap="none">
                <a:solidFill>
                  <a:srgbClr val="02CB9B"/>
                </a:solidFill>
                <a:latin typeface="Helvetica Neue"/>
                <a:ea typeface="Helvetica Neue"/>
                <a:cs typeface="Helvetica Neue"/>
                <a:sym typeface="Helvetica Neue"/>
              </a:rPr>
              <a:t>Implementation  </a:t>
            </a:r>
            <a:r>
              <a:rPr lang="en-US" sz="8074" b="1" i="0" u="none" strike="noStrike" cap="none">
                <a:solidFill>
                  <a:srgbClr val="000000"/>
                </a:solidFill>
                <a:latin typeface="Helvetica Neue"/>
                <a:ea typeface="Helvetica Neue"/>
                <a:cs typeface="Helvetica Neue"/>
                <a:sym typeface="Helvetica Neue"/>
              </a:rPr>
              <a:t>Plan</a:t>
            </a:r>
            <a:endParaRPr sz="8074" b="1" i="0" u="none" strike="noStrike" cap="none">
              <a:solidFill>
                <a:srgbClr val="000000"/>
              </a:solidFill>
              <a:latin typeface="Helvetica Neue"/>
              <a:ea typeface="Helvetica Neue"/>
              <a:cs typeface="Helvetica Neue"/>
              <a:sym typeface="Helvetica Neue"/>
            </a:endParaRPr>
          </a:p>
        </p:txBody>
      </p:sp>
      <p:grpSp>
        <p:nvGrpSpPr>
          <p:cNvPr id="233" name="Google Shape;233;p8"/>
          <p:cNvGrpSpPr/>
          <p:nvPr/>
        </p:nvGrpSpPr>
        <p:grpSpPr>
          <a:xfrm>
            <a:off x="6696262" y="3105724"/>
            <a:ext cx="4896599" cy="2806441"/>
            <a:chOff x="0" y="0"/>
            <a:chExt cx="6528798" cy="3741921"/>
          </a:xfrm>
        </p:grpSpPr>
        <p:grpSp>
          <p:nvGrpSpPr>
            <p:cNvPr id="234" name="Google Shape;234;p8"/>
            <p:cNvGrpSpPr/>
            <p:nvPr/>
          </p:nvGrpSpPr>
          <p:grpSpPr>
            <a:xfrm>
              <a:off x="0" y="0"/>
              <a:ext cx="6528798" cy="3741921"/>
              <a:chOff x="0" y="0"/>
              <a:chExt cx="1289639" cy="739145"/>
            </a:xfrm>
          </p:grpSpPr>
          <p:sp>
            <p:nvSpPr>
              <p:cNvPr id="235" name="Google Shape;235;p8"/>
              <p:cNvSpPr/>
              <p:nvPr/>
            </p:nvSpPr>
            <p:spPr>
              <a:xfrm>
                <a:off x="0" y="0"/>
                <a:ext cx="1289639" cy="739145"/>
              </a:xfrm>
              <a:custGeom>
                <a:avLst/>
                <a:gdLst/>
                <a:ahLst/>
                <a:cxnLst/>
                <a:rect l="l" t="t" r="r" b="b"/>
                <a:pathLst>
                  <a:path w="1289639" h="739145" extrusionOk="0">
                    <a:moveTo>
                      <a:pt x="36365" y="0"/>
                    </a:moveTo>
                    <a:lnTo>
                      <a:pt x="1253274" y="0"/>
                    </a:lnTo>
                    <a:cubicBezTo>
                      <a:pt x="1262919" y="0"/>
                      <a:pt x="1272168" y="3831"/>
                      <a:pt x="1278988" y="10651"/>
                    </a:cubicBezTo>
                    <a:cubicBezTo>
                      <a:pt x="1285808" y="17471"/>
                      <a:pt x="1289639" y="26720"/>
                      <a:pt x="1289639" y="36365"/>
                    </a:cubicBezTo>
                    <a:lnTo>
                      <a:pt x="1289639" y="702780"/>
                    </a:lnTo>
                    <a:cubicBezTo>
                      <a:pt x="1289639" y="722864"/>
                      <a:pt x="1273358" y="739145"/>
                      <a:pt x="1253274" y="739145"/>
                    </a:cubicBezTo>
                    <a:lnTo>
                      <a:pt x="36365" y="739145"/>
                    </a:lnTo>
                    <a:cubicBezTo>
                      <a:pt x="26720" y="739145"/>
                      <a:pt x="17471" y="735314"/>
                      <a:pt x="10651" y="728494"/>
                    </a:cubicBezTo>
                    <a:cubicBezTo>
                      <a:pt x="3831" y="721674"/>
                      <a:pt x="0" y="712425"/>
                      <a:pt x="0" y="702780"/>
                    </a:cubicBezTo>
                    <a:lnTo>
                      <a:pt x="0" y="36365"/>
                    </a:lnTo>
                    <a:cubicBezTo>
                      <a:pt x="0" y="26720"/>
                      <a:pt x="3831" y="17471"/>
                      <a:pt x="10651" y="10651"/>
                    </a:cubicBezTo>
                    <a:cubicBezTo>
                      <a:pt x="17471" y="3831"/>
                      <a:pt x="26720" y="0"/>
                      <a:pt x="36365" y="0"/>
                    </a:cubicBezTo>
                    <a:close/>
                  </a:path>
                </a:pathLst>
              </a:custGeom>
              <a:solidFill>
                <a:srgbClr val="3E446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6" name="Google Shape;236;p8"/>
              <p:cNvSpPr txBox="1"/>
              <p:nvPr/>
            </p:nvSpPr>
            <p:spPr>
              <a:xfrm>
                <a:off x="0" y="104775"/>
                <a:ext cx="1289639" cy="634370"/>
              </a:xfrm>
              <a:prstGeom prst="rect">
                <a:avLst/>
              </a:prstGeom>
              <a:noFill/>
              <a:ln>
                <a:noFill/>
              </a:ln>
            </p:spPr>
            <p:txBody>
              <a:bodyPr spcFirstLastPara="1" wrap="square" lIns="50800" tIns="50800" rIns="50800" bIns="50800" anchor="ctr" anchorCtr="0">
                <a:noAutofit/>
              </a:bodyPr>
              <a:lstStyle/>
              <a:p>
                <a:pPr marL="0" marR="0" lvl="0" indent="0" algn="ctr" rtl="0">
                  <a:lnSpc>
                    <a:spcPct val="44388"/>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237" name="Google Shape;237;p8"/>
            <p:cNvSpPr txBox="1"/>
            <p:nvPr/>
          </p:nvSpPr>
          <p:spPr>
            <a:xfrm>
              <a:off x="976557" y="471671"/>
              <a:ext cx="4925061" cy="2402025"/>
            </a:xfrm>
            <a:prstGeom prst="rect">
              <a:avLst/>
            </a:prstGeom>
            <a:noFill/>
            <a:ln>
              <a:noFill/>
            </a:ln>
          </p:spPr>
          <p:txBody>
            <a:bodyPr spcFirstLastPara="1" wrap="square" lIns="0" tIns="0" rIns="0" bIns="0" anchor="t" anchorCtr="0">
              <a:spAutoFit/>
            </a:bodyPr>
            <a:lstStyle/>
            <a:p>
              <a:pPr marL="457200" lvl="1">
                <a:lnSpc>
                  <a:spcPct val="115000"/>
                </a:lnSpc>
                <a:spcAft>
                  <a:spcPts val="800"/>
                </a:spcAft>
                <a:buSzPts val="1000"/>
                <a:tabLst>
                  <a:tab pos="914400" algn="l"/>
                </a:tabLst>
              </a:pPr>
              <a:r>
                <a:rPr lang="en-US" sz="2400" kern="100" dirty="0">
                  <a:solidFill>
                    <a:schemeClr val="bg1"/>
                  </a:solidFill>
                  <a:effectLst/>
                  <a:latin typeface="Tahoma" panose="020B0604030504040204" pitchFamily="34" charset="0"/>
                  <a:ea typeface="Aptos" panose="020B0004020202020204" pitchFamily="34" charset="0"/>
                  <a:cs typeface="Times New Roman" panose="02020603050405020304" pitchFamily="18" charset="0"/>
                </a:rPr>
                <a:t>Launch of the CubeSat into orbit using a commercial launch provider.</a:t>
              </a:r>
              <a:endParaRPr lang="en-US" sz="24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endParaRPr>
            </a:p>
          </p:txBody>
        </p:sp>
        <p:sp>
          <p:nvSpPr>
            <p:cNvPr id="238" name="Google Shape;238;p8"/>
            <p:cNvSpPr txBox="1"/>
            <p:nvPr/>
          </p:nvSpPr>
          <p:spPr>
            <a:xfrm>
              <a:off x="536942" y="531548"/>
              <a:ext cx="561907" cy="635590"/>
            </a:xfrm>
            <a:prstGeom prst="rect">
              <a:avLst/>
            </a:prstGeom>
            <a:noFill/>
            <a:ln>
              <a:noFill/>
            </a:ln>
          </p:spPr>
          <p:txBody>
            <a:bodyPr spcFirstLastPara="1" wrap="square" lIns="0" tIns="0" rIns="0" bIns="0" anchor="t" anchorCtr="0">
              <a:spAutoFit/>
            </a:bodyPr>
            <a:lstStyle/>
            <a:p>
              <a:pPr marL="0" marR="0" lvl="0" indent="0" algn="l" rtl="0">
                <a:lnSpc>
                  <a:spcPct val="89989"/>
                </a:lnSpc>
                <a:spcBef>
                  <a:spcPts val="0"/>
                </a:spcBef>
                <a:spcAft>
                  <a:spcPts val="0"/>
                </a:spcAft>
                <a:buClr>
                  <a:srgbClr val="000000"/>
                </a:buClr>
                <a:buSzPts val="3636"/>
                <a:buFont typeface="Arial"/>
                <a:buNone/>
              </a:pPr>
              <a:r>
                <a:rPr lang="en-US" sz="3636" b="1" i="0" u="none" strike="noStrike" cap="none">
                  <a:solidFill>
                    <a:srgbClr val="EDEDED"/>
                  </a:solidFill>
                  <a:latin typeface="Arial"/>
                  <a:ea typeface="Arial"/>
                  <a:cs typeface="Arial"/>
                  <a:sym typeface="Arial"/>
                </a:rPr>
                <a:t>2</a:t>
              </a:r>
              <a:endParaRPr sz="1400" b="0" i="0" u="none" strike="noStrike" cap="none">
                <a:solidFill>
                  <a:srgbClr val="000000"/>
                </a:solidFill>
                <a:latin typeface="Arial"/>
                <a:ea typeface="Arial"/>
                <a:cs typeface="Arial"/>
                <a:sym typeface="Arial"/>
              </a:endParaRPr>
            </a:p>
          </p:txBody>
        </p:sp>
        <p:cxnSp>
          <p:nvCxnSpPr>
            <p:cNvPr id="239" name="Google Shape;239;p8"/>
            <p:cNvCxnSpPr/>
            <p:nvPr/>
          </p:nvCxnSpPr>
          <p:spPr>
            <a:xfrm rot="10800000">
              <a:off x="631387" y="1389881"/>
              <a:ext cx="0" cy="1810428"/>
            </a:xfrm>
            <a:prstGeom prst="straightConnector1">
              <a:avLst/>
            </a:prstGeom>
            <a:noFill/>
            <a:ln w="25400" cap="flat" cmpd="sng">
              <a:solidFill>
                <a:srgbClr val="EDEDED"/>
              </a:solidFill>
              <a:prstDash val="solid"/>
              <a:round/>
              <a:headEnd type="none" w="sm" len="sm"/>
              <a:tailEnd type="none" w="sm" len="sm"/>
            </a:ln>
          </p:spPr>
        </p:cxnSp>
      </p:grpSp>
      <p:grpSp>
        <p:nvGrpSpPr>
          <p:cNvPr id="240" name="Google Shape;240;p8"/>
          <p:cNvGrpSpPr/>
          <p:nvPr/>
        </p:nvGrpSpPr>
        <p:grpSpPr>
          <a:xfrm>
            <a:off x="12173324" y="3105724"/>
            <a:ext cx="4896599" cy="2806441"/>
            <a:chOff x="0" y="0"/>
            <a:chExt cx="6528798" cy="3741921"/>
          </a:xfrm>
        </p:grpSpPr>
        <p:grpSp>
          <p:nvGrpSpPr>
            <p:cNvPr id="241" name="Google Shape;241;p8"/>
            <p:cNvGrpSpPr/>
            <p:nvPr/>
          </p:nvGrpSpPr>
          <p:grpSpPr>
            <a:xfrm>
              <a:off x="0" y="0"/>
              <a:ext cx="6528798" cy="3741921"/>
              <a:chOff x="0" y="0"/>
              <a:chExt cx="1289639" cy="739145"/>
            </a:xfrm>
          </p:grpSpPr>
          <p:sp>
            <p:nvSpPr>
              <p:cNvPr id="242" name="Google Shape;242;p8"/>
              <p:cNvSpPr/>
              <p:nvPr/>
            </p:nvSpPr>
            <p:spPr>
              <a:xfrm>
                <a:off x="0" y="0"/>
                <a:ext cx="1289639" cy="739145"/>
              </a:xfrm>
              <a:custGeom>
                <a:avLst/>
                <a:gdLst/>
                <a:ahLst/>
                <a:cxnLst/>
                <a:rect l="l" t="t" r="r" b="b"/>
                <a:pathLst>
                  <a:path w="1289639" h="739145" extrusionOk="0">
                    <a:moveTo>
                      <a:pt x="36365" y="0"/>
                    </a:moveTo>
                    <a:lnTo>
                      <a:pt x="1253274" y="0"/>
                    </a:lnTo>
                    <a:cubicBezTo>
                      <a:pt x="1262919" y="0"/>
                      <a:pt x="1272168" y="3831"/>
                      <a:pt x="1278988" y="10651"/>
                    </a:cubicBezTo>
                    <a:cubicBezTo>
                      <a:pt x="1285808" y="17471"/>
                      <a:pt x="1289639" y="26720"/>
                      <a:pt x="1289639" y="36365"/>
                    </a:cubicBezTo>
                    <a:lnTo>
                      <a:pt x="1289639" y="702780"/>
                    </a:lnTo>
                    <a:cubicBezTo>
                      <a:pt x="1289639" y="722864"/>
                      <a:pt x="1273358" y="739145"/>
                      <a:pt x="1253274" y="739145"/>
                    </a:cubicBezTo>
                    <a:lnTo>
                      <a:pt x="36365" y="739145"/>
                    </a:lnTo>
                    <a:cubicBezTo>
                      <a:pt x="26720" y="739145"/>
                      <a:pt x="17471" y="735314"/>
                      <a:pt x="10651" y="728494"/>
                    </a:cubicBezTo>
                    <a:cubicBezTo>
                      <a:pt x="3831" y="721674"/>
                      <a:pt x="0" y="712425"/>
                      <a:pt x="0" y="702780"/>
                    </a:cubicBezTo>
                    <a:lnTo>
                      <a:pt x="0" y="36365"/>
                    </a:lnTo>
                    <a:cubicBezTo>
                      <a:pt x="0" y="26720"/>
                      <a:pt x="3831" y="17471"/>
                      <a:pt x="10651" y="10651"/>
                    </a:cubicBezTo>
                    <a:cubicBezTo>
                      <a:pt x="17471" y="3831"/>
                      <a:pt x="26720" y="0"/>
                      <a:pt x="36365" y="0"/>
                    </a:cubicBezTo>
                    <a:close/>
                  </a:path>
                </a:pathLst>
              </a:custGeom>
              <a:solidFill>
                <a:srgbClr val="3E4466">
                  <a:alpha val="94509"/>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3" name="Google Shape;243;p8"/>
              <p:cNvSpPr txBox="1"/>
              <p:nvPr/>
            </p:nvSpPr>
            <p:spPr>
              <a:xfrm>
                <a:off x="0" y="104775"/>
                <a:ext cx="1289639" cy="634370"/>
              </a:xfrm>
              <a:prstGeom prst="rect">
                <a:avLst/>
              </a:prstGeom>
              <a:noFill/>
              <a:ln>
                <a:noFill/>
              </a:ln>
            </p:spPr>
            <p:txBody>
              <a:bodyPr spcFirstLastPara="1" wrap="square" lIns="50800" tIns="50800" rIns="50800" bIns="50800" anchor="ctr" anchorCtr="0">
                <a:noAutofit/>
              </a:bodyPr>
              <a:lstStyle/>
              <a:p>
                <a:pPr marL="0" marR="0" lvl="0" indent="0" algn="ctr" rtl="0">
                  <a:lnSpc>
                    <a:spcPct val="44388"/>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244" name="Google Shape;244;p8"/>
            <p:cNvSpPr txBox="1"/>
            <p:nvPr/>
          </p:nvSpPr>
          <p:spPr>
            <a:xfrm>
              <a:off x="1187487" y="978664"/>
              <a:ext cx="4921115" cy="1280351"/>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Clr>
                  <a:srgbClr val="000000"/>
                </a:buClr>
                <a:buSzPts val="1800"/>
                <a:buFont typeface="Arial"/>
                <a:buNone/>
              </a:pPr>
              <a:r>
                <a:rPr lang="en-US" sz="2400" dirty="0">
                  <a:solidFill>
                    <a:schemeClr val="bg1"/>
                  </a:solidFill>
                  <a:effectLst/>
                  <a:latin typeface="Tahoma" panose="020B0604030504040204" pitchFamily="34" charset="0"/>
                  <a:ea typeface="Aptos" panose="020B0004020202020204" pitchFamily="34" charset="0"/>
                </a:rPr>
                <a:t>Data collection, processing, and analysis.</a:t>
              </a:r>
              <a:endParaRPr lang="en-US" sz="1800" b="0" i="0" u="none" strike="noStrike" cap="none" dirty="0">
                <a:solidFill>
                  <a:schemeClr val="bg1"/>
                </a:solidFill>
                <a:latin typeface="Arial"/>
                <a:ea typeface="Arial"/>
                <a:cs typeface="Arial"/>
                <a:sym typeface="Arial"/>
              </a:endParaRPr>
            </a:p>
          </p:txBody>
        </p:sp>
        <p:sp>
          <p:nvSpPr>
            <p:cNvPr id="245" name="Google Shape;245;p8"/>
            <p:cNvSpPr txBox="1"/>
            <p:nvPr/>
          </p:nvSpPr>
          <p:spPr>
            <a:xfrm>
              <a:off x="536942" y="531548"/>
              <a:ext cx="561907" cy="635590"/>
            </a:xfrm>
            <a:prstGeom prst="rect">
              <a:avLst/>
            </a:prstGeom>
            <a:noFill/>
            <a:ln>
              <a:noFill/>
            </a:ln>
          </p:spPr>
          <p:txBody>
            <a:bodyPr spcFirstLastPara="1" wrap="square" lIns="0" tIns="0" rIns="0" bIns="0" anchor="t" anchorCtr="0">
              <a:spAutoFit/>
            </a:bodyPr>
            <a:lstStyle/>
            <a:p>
              <a:pPr marL="0" marR="0" lvl="0" indent="0" algn="l" rtl="0">
                <a:lnSpc>
                  <a:spcPct val="89989"/>
                </a:lnSpc>
                <a:spcBef>
                  <a:spcPts val="0"/>
                </a:spcBef>
                <a:spcAft>
                  <a:spcPts val="0"/>
                </a:spcAft>
                <a:buClr>
                  <a:srgbClr val="000000"/>
                </a:buClr>
                <a:buSzPts val="3636"/>
                <a:buFont typeface="Arial"/>
                <a:buNone/>
              </a:pPr>
              <a:r>
                <a:rPr lang="en-US" sz="3636" b="1" i="0" u="none" strike="noStrike" cap="none">
                  <a:solidFill>
                    <a:srgbClr val="EDEDED"/>
                  </a:solidFill>
                  <a:latin typeface="Arial"/>
                  <a:ea typeface="Arial"/>
                  <a:cs typeface="Arial"/>
                  <a:sym typeface="Arial"/>
                </a:rPr>
                <a:t>3</a:t>
              </a:r>
              <a:endParaRPr sz="1400" b="0" i="0" u="none" strike="noStrike" cap="none">
                <a:solidFill>
                  <a:srgbClr val="000000"/>
                </a:solidFill>
                <a:latin typeface="Arial"/>
                <a:ea typeface="Arial"/>
                <a:cs typeface="Arial"/>
                <a:sym typeface="Arial"/>
              </a:endParaRPr>
            </a:p>
          </p:txBody>
        </p:sp>
        <p:cxnSp>
          <p:nvCxnSpPr>
            <p:cNvPr id="246" name="Google Shape;246;p8"/>
            <p:cNvCxnSpPr/>
            <p:nvPr/>
          </p:nvCxnSpPr>
          <p:spPr>
            <a:xfrm rot="10800000">
              <a:off x="605987" y="1389881"/>
              <a:ext cx="0" cy="1810428"/>
            </a:xfrm>
            <a:prstGeom prst="straightConnector1">
              <a:avLst/>
            </a:prstGeom>
            <a:noFill/>
            <a:ln w="25400" cap="flat" cmpd="sng">
              <a:solidFill>
                <a:srgbClr val="EDEDED">
                  <a:alpha val="94509"/>
                </a:srgbClr>
              </a:solidFill>
              <a:prstDash val="solid"/>
              <a:round/>
              <a:headEnd type="none" w="sm" len="sm"/>
              <a:tailEnd type="none" w="sm" len="sm"/>
            </a:ln>
          </p:spPr>
        </p:cxnSp>
      </p:grpSp>
      <p:grpSp>
        <p:nvGrpSpPr>
          <p:cNvPr id="247" name="Google Shape;247;p8"/>
          <p:cNvGrpSpPr/>
          <p:nvPr/>
        </p:nvGrpSpPr>
        <p:grpSpPr>
          <a:xfrm>
            <a:off x="1219200" y="6451859"/>
            <a:ext cx="7634572" cy="2806441"/>
            <a:chOff x="0" y="0"/>
            <a:chExt cx="2010751" cy="739145"/>
          </a:xfrm>
        </p:grpSpPr>
        <p:sp>
          <p:nvSpPr>
            <p:cNvPr id="248" name="Google Shape;248;p8"/>
            <p:cNvSpPr/>
            <p:nvPr/>
          </p:nvSpPr>
          <p:spPr>
            <a:xfrm>
              <a:off x="0" y="0"/>
              <a:ext cx="2010751" cy="739145"/>
            </a:xfrm>
            <a:custGeom>
              <a:avLst/>
              <a:gdLst/>
              <a:ahLst/>
              <a:cxnLst/>
              <a:rect l="l" t="t" r="r" b="b"/>
              <a:pathLst>
                <a:path w="2010751" h="739145" extrusionOk="0">
                  <a:moveTo>
                    <a:pt x="23323" y="0"/>
                  </a:moveTo>
                  <a:lnTo>
                    <a:pt x="1987427" y="0"/>
                  </a:lnTo>
                  <a:cubicBezTo>
                    <a:pt x="2000308" y="0"/>
                    <a:pt x="2010751" y="10442"/>
                    <a:pt x="2010751" y="23323"/>
                  </a:cubicBezTo>
                  <a:lnTo>
                    <a:pt x="2010751" y="715822"/>
                  </a:lnTo>
                  <a:cubicBezTo>
                    <a:pt x="2010751" y="722007"/>
                    <a:pt x="2008293" y="727940"/>
                    <a:pt x="2003919" y="732314"/>
                  </a:cubicBezTo>
                  <a:cubicBezTo>
                    <a:pt x="1999545" y="736688"/>
                    <a:pt x="1993613" y="739145"/>
                    <a:pt x="1987427" y="739145"/>
                  </a:cubicBezTo>
                  <a:lnTo>
                    <a:pt x="23323" y="739145"/>
                  </a:lnTo>
                  <a:cubicBezTo>
                    <a:pt x="17138" y="739145"/>
                    <a:pt x="11205" y="736688"/>
                    <a:pt x="6831" y="732314"/>
                  </a:cubicBezTo>
                  <a:cubicBezTo>
                    <a:pt x="2457" y="727940"/>
                    <a:pt x="0" y="722007"/>
                    <a:pt x="0" y="715822"/>
                  </a:cubicBezTo>
                  <a:lnTo>
                    <a:pt x="0" y="23323"/>
                  </a:lnTo>
                  <a:cubicBezTo>
                    <a:pt x="0" y="17138"/>
                    <a:pt x="2457" y="11205"/>
                    <a:pt x="6831" y="6831"/>
                  </a:cubicBezTo>
                  <a:cubicBezTo>
                    <a:pt x="11205" y="2457"/>
                    <a:pt x="17138" y="0"/>
                    <a:pt x="23323" y="0"/>
                  </a:cubicBezTo>
                  <a:close/>
                </a:path>
              </a:pathLst>
            </a:custGeom>
            <a:solidFill>
              <a:srgbClr val="3E4466">
                <a:alpha val="94509"/>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9" name="Google Shape;249;p8"/>
            <p:cNvSpPr txBox="1"/>
            <p:nvPr/>
          </p:nvSpPr>
          <p:spPr>
            <a:xfrm>
              <a:off x="0" y="104775"/>
              <a:ext cx="2010750" cy="634370"/>
            </a:xfrm>
            <a:prstGeom prst="rect">
              <a:avLst/>
            </a:prstGeom>
            <a:noFill/>
            <a:ln>
              <a:noFill/>
            </a:ln>
          </p:spPr>
          <p:txBody>
            <a:bodyPr spcFirstLastPara="1" wrap="square" lIns="50800" tIns="50800" rIns="50800" bIns="50800" anchor="ctr" anchorCtr="0">
              <a:noAutofit/>
            </a:bodyPr>
            <a:lstStyle/>
            <a:p>
              <a:pPr marL="0" marR="0" lvl="0" indent="0" algn="ctr" rtl="0">
                <a:lnSpc>
                  <a:spcPct val="44388"/>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250" name="Google Shape;250;p8"/>
          <p:cNvSpPr txBox="1"/>
          <p:nvPr/>
        </p:nvSpPr>
        <p:spPr>
          <a:xfrm>
            <a:off x="2302214" y="6800850"/>
            <a:ext cx="6137198" cy="1376787"/>
          </a:xfrm>
          <a:prstGeom prst="rect">
            <a:avLst/>
          </a:prstGeom>
          <a:noFill/>
          <a:ln>
            <a:noFill/>
          </a:ln>
        </p:spPr>
        <p:txBody>
          <a:bodyPr spcFirstLastPara="1" wrap="square" lIns="0" tIns="0" rIns="0" bIns="0" anchor="t" anchorCtr="0">
            <a:spAutoFit/>
          </a:bodyPr>
          <a:lstStyle/>
          <a:p>
            <a:pPr marL="457200" lvl="1">
              <a:lnSpc>
                <a:spcPct val="115000"/>
              </a:lnSpc>
              <a:spcAft>
                <a:spcPts val="800"/>
              </a:spcAft>
              <a:buSzPts val="1000"/>
              <a:tabLst>
                <a:tab pos="914400" algn="l"/>
              </a:tabLst>
            </a:pPr>
            <a:r>
              <a:rPr lang="en-US" sz="2400" kern="100" dirty="0">
                <a:solidFill>
                  <a:schemeClr val="bg1"/>
                </a:solidFill>
                <a:effectLst/>
                <a:latin typeface="Tahoma" panose="020B0604030504040204" pitchFamily="34" charset="0"/>
                <a:ea typeface="Aptos" panose="020B0004020202020204" pitchFamily="34" charset="0"/>
                <a:cs typeface="Times New Roman" panose="02020603050405020304" pitchFamily="18" charset="0"/>
              </a:rPr>
              <a:t>Development of a data dissemination platform (e.g., mobile app, web portal) to provide information to farmers.</a:t>
            </a:r>
            <a:endParaRPr lang="en-US" sz="24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endParaRPr>
          </a:p>
        </p:txBody>
      </p:sp>
      <p:sp>
        <p:nvSpPr>
          <p:cNvPr id="251" name="Google Shape;251;p8"/>
          <p:cNvSpPr txBox="1"/>
          <p:nvPr/>
        </p:nvSpPr>
        <p:spPr>
          <a:xfrm>
            <a:off x="1621907" y="6874333"/>
            <a:ext cx="421430" cy="452880"/>
          </a:xfrm>
          <a:prstGeom prst="rect">
            <a:avLst/>
          </a:prstGeom>
          <a:noFill/>
          <a:ln>
            <a:noFill/>
          </a:ln>
        </p:spPr>
        <p:txBody>
          <a:bodyPr spcFirstLastPara="1" wrap="square" lIns="0" tIns="0" rIns="0" bIns="0" anchor="t" anchorCtr="0">
            <a:spAutoFit/>
          </a:bodyPr>
          <a:lstStyle/>
          <a:p>
            <a:pPr marL="0" marR="0" lvl="0" indent="0" algn="l" rtl="0">
              <a:lnSpc>
                <a:spcPct val="89989"/>
              </a:lnSpc>
              <a:spcBef>
                <a:spcPts val="0"/>
              </a:spcBef>
              <a:spcAft>
                <a:spcPts val="0"/>
              </a:spcAft>
              <a:buClr>
                <a:srgbClr val="000000"/>
              </a:buClr>
              <a:buSzPts val="3636"/>
              <a:buFont typeface="Arial"/>
              <a:buNone/>
            </a:pPr>
            <a:r>
              <a:rPr lang="en-US" sz="3636" b="1" i="0" u="none" strike="noStrike" cap="none">
                <a:solidFill>
                  <a:srgbClr val="EDEDED"/>
                </a:solidFill>
                <a:latin typeface="Arial"/>
                <a:ea typeface="Arial"/>
                <a:cs typeface="Arial"/>
                <a:sym typeface="Arial"/>
              </a:rPr>
              <a:t>4</a:t>
            </a:r>
            <a:endParaRPr sz="1400" b="0" i="0" u="none" strike="noStrike" cap="none">
              <a:solidFill>
                <a:srgbClr val="000000"/>
              </a:solidFill>
              <a:latin typeface="Arial"/>
              <a:ea typeface="Arial"/>
              <a:cs typeface="Arial"/>
              <a:sym typeface="Arial"/>
            </a:endParaRPr>
          </a:p>
        </p:txBody>
      </p:sp>
      <p:cxnSp>
        <p:nvCxnSpPr>
          <p:cNvPr id="252" name="Google Shape;252;p8"/>
          <p:cNvCxnSpPr/>
          <p:nvPr/>
        </p:nvCxnSpPr>
        <p:spPr>
          <a:xfrm rot="10800000">
            <a:off x="1692741" y="7494270"/>
            <a:ext cx="0" cy="1357821"/>
          </a:xfrm>
          <a:prstGeom prst="straightConnector1">
            <a:avLst/>
          </a:prstGeom>
          <a:noFill/>
          <a:ln w="19050" cap="flat" cmpd="sng">
            <a:solidFill>
              <a:srgbClr val="EDEDED"/>
            </a:solidFill>
            <a:prstDash val="solid"/>
            <a:round/>
            <a:headEnd type="none" w="sm" len="sm"/>
            <a:tailEnd type="none" w="sm" len="sm"/>
          </a:ln>
        </p:spPr>
      </p:cxnSp>
      <p:grpSp>
        <p:nvGrpSpPr>
          <p:cNvPr id="253" name="Google Shape;253;p8"/>
          <p:cNvGrpSpPr/>
          <p:nvPr/>
        </p:nvGrpSpPr>
        <p:grpSpPr>
          <a:xfrm>
            <a:off x="9434232" y="6451859"/>
            <a:ext cx="7635691" cy="2806441"/>
            <a:chOff x="0" y="0"/>
            <a:chExt cx="2011046" cy="739145"/>
          </a:xfrm>
        </p:grpSpPr>
        <p:sp>
          <p:nvSpPr>
            <p:cNvPr id="254" name="Google Shape;254;p8"/>
            <p:cNvSpPr/>
            <p:nvPr/>
          </p:nvSpPr>
          <p:spPr>
            <a:xfrm>
              <a:off x="0" y="0"/>
              <a:ext cx="2011046" cy="739145"/>
            </a:xfrm>
            <a:custGeom>
              <a:avLst/>
              <a:gdLst/>
              <a:ahLst/>
              <a:cxnLst/>
              <a:rect l="l" t="t" r="r" b="b"/>
              <a:pathLst>
                <a:path w="2011046" h="739145" extrusionOk="0">
                  <a:moveTo>
                    <a:pt x="23320" y="0"/>
                  </a:moveTo>
                  <a:lnTo>
                    <a:pt x="1987726" y="0"/>
                  </a:lnTo>
                  <a:cubicBezTo>
                    <a:pt x="2000606" y="0"/>
                    <a:pt x="2011046" y="10441"/>
                    <a:pt x="2011046" y="23320"/>
                  </a:cubicBezTo>
                  <a:lnTo>
                    <a:pt x="2011046" y="715825"/>
                  </a:lnTo>
                  <a:cubicBezTo>
                    <a:pt x="2011046" y="728704"/>
                    <a:pt x="2000606" y="739145"/>
                    <a:pt x="1987726" y="739145"/>
                  </a:cubicBezTo>
                  <a:lnTo>
                    <a:pt x="23320" y="739145"/>
                  </a:lnTo>
                  <a:cubicBezTo>
                    <a:pt x="10441" y="739145"/>
                    <a:pt x="0" y="728704"/>
                    <a:pt x="0" y="715825"/>
                  </a:cubicBezTo>
                  <a:lnTo>
                    <a:pt x="0" y="23320"/>
                  </a:lnTo>
                  <a:cubicBezTo>
                    <a:pt x="0" y="10441"/>
                    <a:pt x="10441" y="0"/>
                    <a:pt x="23320" y="0"/>
                  </a:cubicBezTo>
                  <a:close/>
                </a:path>
              </a:pathLst>
            </a:custGeom>
            <a:solidFill>
              <a:srgbClr val="3E4466">
                <a:alpha val="94509"/>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5" name="Google Shape;255;p8"/>
            <p:cNvSpPr txBox="1"/>
            <p:nvPr/>
          </p:nvSpPr>
          <p:spPr>
            <a:xfrm>
              <a:off x="0" y="104775"/>
              <a:ext cx="2011046" cy="634370"/>
            </a:xfrm>
            <a:prstGeom prst="rect">
              <a:avLst/>
            </a:prstGeom>
            <a:noFill/>
            <a:ln>
              <a:noFill/>
            </a:ln>
          </p:spPr>
          <p:txBody>
            <a:bodyPr spcFirstLastPara="1" wrap="square" lIns="50800" tIns="50800" rIns="50800" bIns="50800" anchor="ctr" anchorCtr="0">
              <a:noAutofit/>
            </a:bodyPr>
            <a:lstStyle/>
            <a:p>
              <a:pPr marL="0" marR="0" lvl="0" indent="0" algn="ctr" rtl="0">
                <a:lnSpc>
                  <a:spcPct val="44388"/>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256" name="Google Shape;256;p8"/>
          <p:cNvSpPr txBox="1"/>
          <p:nvPr/>
        </p:nvSpPr>
        <p:spPr>
          <a:xfrm>
            <a:off x="10517245" y="6800850"/>
            <a:ext cx="6111798" cy="1720471"/>
          </a:xfrm>
          <a:prstGeom prst="rect">
            <a:avLst/>
          </a:prstGeom>
          <a:noFill/>
          <a:ln>
            <a:noFill/>
          </a:ln>
        </p:spPr>
        <p:txBody>
          <a:bodyPr spcFirstLastPara="1" wrap="square" lIns="0" tIns="0" rIns="0" bIns="0" anchor="t" anchorCtr="0">
            <a:spAutoFit/>
          </a:bodyPr>
          <a:lstStyle/>
          <a:p>
            <a:pPr>
              <a:lnSpc>
                <a:spcPct val="130000"/>
              </a:lnSpc>
              <a:buSzPts val="1800"/>
            </a:pPr>
            <a:r>
              <a:rPr lang="en-US" sz="2400" kern="100" dirty="0">
                <a:solidFill>
                  <a:schemeClr val="bg1"/>
                </a:solidFill>
                <a:effectLst/>
                <a:latin typeface="Tahoma" panose="020B0604030504040204" pitchFamily="34" charset="0"/>
                <a:ea typeface="Aptos" panose="020B0004020202020204" pitchFamily="34" charset="0"/>
                <a:cs typeface="Times New Roman" panose="02020603050405020304" pitchFamily="18" charset="0"/>
              </a:rPr>
              <a:t>Training and capacity building for farmers and agricultural extension workers to effectively utilize the data.</a:t>
            </a:r>
            <a:endParaRPr lang="en-US" sz="24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endParaRPr>
          </a:p>
          <a:p>
            <a:pPr marL="0" marR="0" lvl="0" indent="0" algn="l" rtl="0">
              <a:lnSpc>
                <a:spcPct val="130000"/>
              </a:lnSpc>
              <a:spcBef>
                <a:spcPts val="0"/>
              </a:spcBef>
              <a:spcAft>
                <a:spcPts val="0"/>
              </a:spcAft>
              <a:buClr>
                <a:srgbClr val="000000"/>
              </a:buClr>
              <a:buSzPts val="1800"/>
              <a:buFont typeface="Arial"/>
              <a:buNone/>
            </a:pPr>
            <a:endParaRPr sz="1400" b="0" i="0" u="none" strike="noStrike" cap="none" dirty="0">
              <a:solidFill>
                <a:srgbClr val="000000"/>
              </a:solidFill>
              <a:latin typeface="Arial"/>
              <a:ea typeface="Arial"/>
              <a:cs typeface="Arial"/>
              <a:sym typeface="Arial"/>
            </a:endParaRPr>
          </a:p>
        </p:txBody>
      </p:sp>
      <p:sp>
        <p:nvSpPr>
          <p:cNvPr id="257" name="Google Shape;257;p8"/>
          <p:cNvSpPr txBox="1"/>
          <p:nvPr/>
        </p:nvSpPr>
        <p:spPr>
          <a:xfrm>
            <a:off x="9836938" y="6874333"/>
            <a:ext cx="421430" cy="452880"/>
          </a:xfrm>
          <a:prstGeom prst="rect">
            <a:avLst/>
          </a:prstGeom>
          <a:noFill/>
          <a:ln>
            <a:noFill/>
          </a:ln>
        </p:spPr>
        <p:txBody>
          <a:bodyPr spcFirstLastPara="1" wrap="square" lIns="0" tIns="0" rIns="0" bIns="0" anchor="t" anchorCtr="0">
            <a:spAutoFit/>
          </a:bodyPr>
          <a:lstStyle/>
          <a:p>
            <a:pPr marL="0" marR="0" lvl="0" indent="0" algn="l" rtl="0">
              <a:lnSpc>
                <a:spcPct val="89989"/>
              </a:lnSpc>
              <a:spcBef>
                <a:spcPts val="0"/>
              </a:spcBef>
              <a:spcAft>
                <a:spcPts val="0"/>
              </a:spcAft>
              <a:buClr>
                <a:srgbClr val="000000"/>
              </a:buClr>
              <a:buSzPts val="3636"/>
              <a:buFont typeface="Arial"/>
              <a:buNone/>
            </a:pPr>
            <a:r>
              <a:rPr lang="en-US" sz="3636" b="1" i="0" u="none" strike="noStrike" cap="none">
                <a:solidFill>
                  <a:srgbClr val="EDEDED"/>
                </a:solidFill>
                <a:latin typeface="Arial"/>
                <a:ea typeface="Arial"/>
                <a:cs typeface="Arial"/>
                <a:sym typeface="Arial"/>
              </a:rPr>
              <a:t>5</a:t>
            </a:r>
            <a:endParaRPr sz="1400" b="0" i="0" u="none" strike="noStrike" cap="none">
              <a:solidFill>
                <a:srgbClr val="000000"/>
              </a:solidFill>
              <a:latin typeface="Arial"/>
              <a:ea typeface="Arial"/>
              <a:cs typeface="Arial"/>
              <a:sym typeface="Arial"/>
            </a:endParaRPr>
          </a:p>
        </p:txBody>
      </p:sp>
      <p:cxnSp>
        <p:nvCxnSpPr>
          <p:cNvPr id="258" name="Google Shape;258;p8"/>
          <p:cNvCxnSpPr/>
          <p:nvPr/>
        </p:nvCxnSpPr>
        <p:spPr>
          <a:xfrm rot="10800000">
            <a:off x="9888722" y="7494270"/>
            <a:ext cx="0" cy="1357821"/>
          </a:xfrm>
          <a:prstGeom prst="straightConnector1">
            <a:avLst/>
          </a:prstGeom>
          <a:noFill/>
          <a:ln w="19050" cap="flat" cmpd="sng">
            <a:solidFill>
              <a:srgbClr val="EDEDED"/>
            </a:solidFill>
            <a:prstDash val="solid"/>
            <a:round/>
            <a:headEnd type="none" w="sm" len="sm"/>
            <a:tailEnd type="none" w="sm" len="sm"/>
          </a:ln>
        </p:spPr>
      </p:cxnSp>
      <p:grpSp>
        <p:nvGrpSpPr>
          <p:cNvPr id="259" name="Google Shape;259;p8"/>
          <p:cNvGrpSpPr/>
          <p:nvPr/>
        </p:nvGrpSpPr>
        <p:grpSpPr>
          <a:xfrm>
            <a:off x="1219200" y="3105724"/>
            <a:ext cx="4896599" cy="2806441"/>
            <a:chOff x="0" y="0"/>
            <a:chExt cx="6528798" cy="3741921"/>
          </a:xfrm>
        </p:grpSpPr>
        <p:grpSp>
          <p:nvGrpSpPr>
            <p:cNvPr id="260" name="Google Shape;260;p8"/>
            <p:cNvGrpSpPr/>
            <p:nvPr/>
          </p:nvGrpSpPr>
          <p:grpSpPr>
            <a:xfrm>
              <a:off x="0" y="0"/>
              <a:ext cx="6528798" cy="3741921"/>
              <a:chOff x="0" y="0"/>
              <a:chExt cx="1289639" cy="739145"/>
            </a:xfrm>
          </p:grpSpPr>
          <p:sp>
            <p:nvSpPr>
              <p:cNvPr id="261" name="Google Shape;261;p8"/>
              <p:cNvSpPr/>
              <p:nvPr/>
            </p:nvSpPr>
            <p:spPr>
              <a:xfrm>
                <a:off x="0" y="0"/>
                <a:ext cx="1289639" cy="739145"/>
              </a:xfrm>
              <a:custGeom>
                <a:avLst/>
                <a:gdLst/>
                <a:ahLst/>
                <a:cxnLst/>
                <a:rect l="l" t="t" r="r" b="b"/>
                <a:pathLst>
                  <a:path w="1289639" h="739145" extrusionOk="0">
                    <a:moveTo>
                      <a:pt x="36365" y="0"/>
                    </a:moveTo>
                    <a:lnTo>
                      <a:pt x="1253274" y="0"/>
                    </a:lnTo>
                    <a:cubicBezTo>
                      <a:pt x="1262919" y="0"/>
                      <a:pt x="1272168" y="3831"/>
                      <a:pt x="1278988" y="10651"/>
                    </a:cubicBezTo>
                    <a:cubicBezTo>
                      <a:pt x="1285808" y="17471"/>
                      <a:pt x="1289639" y="26720"/>
                      <a:pt x="1289639" y="36365"/>
                    </a:cubicBezTo>
                    <a:lnTo>
                      <a:pt x="1289639" y="702780"/>
                    </a:lnTo>
                    <a:cubicBezTo>
                      <a:pt x="1289639" y="722864"/>
                      <a:pt x="1273358" y="739145"/>
                      <a:pt x="1253274" y="739145"/>
                    </a:cubicBezTo>
                    <a:lnTo>
                      <a:pt x="36365" y="739145"/>
                    </a:lnTo>
                    <a:cubicBezTo>
                      <a:pt x="26720" y="739145"/>
                      <a:pt x="17471" y="735314"/>
                      <a:pt x="10651" y="728494"/>
                    </a:cubicBezTo>
                    <a:cubicBezTo>
                      <a:pt x="3831" y="721674"/>
                      <a:pt x="0" y="712425"/>
                      <a:pt x="0" y="702780"/>
                    </a:cubicBezTo>
                    <a:lnTo>
                      <a:pt x="0" y="36365"/>
                    </a:lnTo>
                    <a:cubicBezTo>
                      <a:pt x="0" y="26720"/>
                      <a:pt x="3831" y="17471"/>
                      <a:pt x="10651" y="10651"/>
                    </a:cubicBezTo>
                    <a:cubicBezTo>
                      <a:pt x="17471" y="3831"/>
                      <a:pt x="26720" y="0"/>
                      <a:pt x="36365" y="0"/>
                    </a:cubicBezTo>
                    <a:close/>
                  </a:path>
                </a:pathLst>
              </a:custGeom>
              <a:solidFill>
                <a:srgbClr val="3E4466">
                  <a:alpha val="94509"/>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2" name="Google Shape;262;p8"/>
              <p:cNvSpPr txBox="1"/>
              <p:nvPr/>
            </p:nvSpPr>
            <p:spPr>
              <a:xfrm>
                <a:off x="0" y="104775"/>
                <a:ext cx="1289639" cy="634370"/>
              </a:xfrm>
              <a:prstGeom prst="rect">
                <a:avLst/>
              </a:prstGeom>
              <a:noFill/>
              <a:ln>
                <a:noFill/>
              </a:ln>
            </p:spPr>
            <p:txBody>
              <a:bodyPr spcFirstLastPara="1" wrap="square" lIns="50800" tIns="50800" rIns="50800" bIns="50800" anchor="ctr" anchorCtr="0">
                <a:noAutofit/>
              </a:bodyPr>
              <a:lstStyle/>
              <a:p>
                <a:pPr marL="0" marR="0" lvl="0" indent="0" algn="ctr" rtl="0">
                  <a:lnSpc>
                    <a:spcPct val="44388"/>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263" name="Google Shape;263;p8"/>
            <p:cNvSpPr txBox="1"/>
            <p:nvPr/>
          </p:nvSpPr>
          <p:spPr>
            <a:xfrm>
              <a:off x="1155631" y="471671"/>
              <a:ext cx="4762820" cy="3040831"/>
            </a:xfrm>
            <a:prstGeom prst="rect">
              <a:avLst/>
            </a:prstGeom>
            <a:noFill/>
            <a:ln>
              <a:noFill/>
            </a:ln>
          </p:spPr>
          <p:txBody>
            <a:bodyPr spcFirstLastPara="1" wrap="square" lIns="0" tIns="0" rIns="0" bIns="0" anchor="t" anchorCtr="0">
              <a:spAutoFit/>
            </a:bodyPr>
            <a:lstStyle/>
            <a:p>
              <a:pPr>
                <a:lnSpc>
                  <a:spcPct val="130000"/>
                </a:lnSpc>
                <a:buSzPts val="1800"/>
              </a:pPr>
              <a:r>
                <a:rPr lang="en-US" sz="2400" kern="100" dirty="0">
                  <a:solidFill>
                    <a:schemeClr val="bg1"/>
                  </a:solidFill>
                  <a:effectLst/>
                  <a:latin typeface="Tahoma" panose="020B0604030504040204" pitchFamily="34" charset="0"/>
                  <a:ea typeface="Aptos" panose="020B0004020202020204" pitchFamily="34" charset="0"/>
                  <a:cs typeface="Times New Roman" panose="02020603050405020304" pitchFamily="18" charset="0"/>
                </a:rPr>
                <a:t>Design, development, and testing of the CubeSat and ground station infrastructure.</a:t>
              </a:r>
              <a:endParaRPr lang="en-US" sz="24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endParaRPr>
            </a:p>
            <a:p>
              <a:pPr marL="0" marR="0" lvl="0" indent="0" algn="l" rtl="0">
                <a:lnSpc>
                  <a:spcPct val="130000"/>
                </a:lnSpc>
                <a:spcBef>
                  <a:spcPts val="0"/>
                </a:spcBef>
                <a:spcAft>
                  <a:spcPts val="0"/>
                </a:spcAft>
                <a:buClr>
                  <a:srgbClr val="000000"/>
                </a:buClr>
                <a:buSzPts val="1800"/>
                <a:buFont typeface="Arial"/>
                <a:buNone/>
              </a:pPr>
              <a:endParaRPr sz="1800" b="0" i="0" u="none" strike="noStrike" cap="none" dirty="0">
                <a:solidFill>
                  <a:schemeClr val="bg1"/>
                </a:solidFill>
                <a:latin typeface="Inter"/>
                <a:ea typeface="Inter"/>
                <a:cs typeface="Inter"/>
                <a:sym typeface="Inter"/>
              </a:endParaRPr>
            </a:p>
          </p:txBody>
        </p:sp>
        <p:cxnSp>
          <p:nvCxnSpPr>
            <p:cNvPr id="264" name="Google Shape;264;p8"/>
            <p:cNvCxnSpPr/>
            <p:nvPr/>
          </p:nvCxnSpPr>
          <p:spPr>
            <a:xfrm rot="10800000">
              <a:off x="618687" y="1389881"/>
              <a:ext cx="0" cy="1810428"/>
            </a:xfrm>
            <a:prstGeom prst="straightConnector1">
              <a:avLst/>
            </a:prstGeom>
            <a:noFill/>
            <a:ln w="25400" cap="flat" cmpd="sng">
              <a:solidFill>
                <a:srgbClr val="EDEDED">
                  <a:alpha val="94509"/>
                </a:srgbClr>
              </a:solidFill>
              <a:prstDash val="solid"/>
              <a:round/>
              <a:headEnd type="none" w="sm" len="sm"/>
              <a:tailEnd type="none" w="sm" len="sm"/>
            </a:ln>
          </p:spPr>
        </p:cxnSp>
        <p:sp>
          <p:nvSpPr>
            <p:cNvPr id="265" name="Google Shape;265;p8"/>
            <p:cNvSpPr txBox="1"/>
            <p:nvPr/>
          </p:nvSpPr>
          <p:spPr>
            <a:xfrm>
              <a:off x="536942" y="531548"/>
              <a:ext cx="561907" cy="635590"/>
            </a:xfrm>
            <a:prstGeom prst="rect">
              <a:avLst/>
            </a:prstGeom>
            <a:noFill/>
            <a:ln>
              <a:noFill/>
            </a:ln>
          </p:spPr>
          <p:txBody>
            <a:bodyPr spcFirstLastPara="1" wrap="square" lIns="0" tIns="0" rIns="0" bIns="0" anchor="t" anchorCtr="0">
              <a:spAutoFit/>
            </a:bodyPr>
            <a:lstStyle/>
            <a:p>
              <a:pPr marL="0" marR="0" lvl="0" indent="0" algn="l" rtl="0">
                <a:lnSpc>
                  <a:spcPct val="89989"/>
                </a:lnSpc>
                <a:spcBef>
                  <a:spcPts val="0"/>
                </a:spcBef>
                <a:spcAft>
                  <a:spcPts val="0"/>
                </a:spcAft>
                <a:buClr>
                  <a:srgbClr val="000000"/>
                </a:buClr>
                <a:buSzPts val="3636"/>
                <a:buFont typeface="Arial"/>
                <a:buNone/>
              </a:pPr>
              <a:r>
                <a:rPr lang="en-US" sz="3636" b="1" i="0" u="none" strike="noStrike" cap="none">
                  <a:solidFill>
                    <a:srgbClr val="EDEDED"/>
                  </a:solidFill>
                  <a:latin typeface="Arial"/>
                  <a:ea typeface="Arial"/>
                  <a:cs typeface="Arial"/>
                  <a:sym typeface="Arial"/>
                </a:rPr>
                <a:t>1</a:t>
              </a:r>
              <a:endParaRPr sz="1400" b="0" i="0" u="none" strike="noStrike" cap="none">
                <a:solidFill>
                  <a:srgbClr val="000000"/>
                </a:solidFill>
                <a:latin typeface="Arial"/>
                <a:ea typeface="Arial"/>
                <a:cs typeface="Arial"/>
                <a:sym typeface="Arial"/>
              </a:endParaRPr>
            </a:p>
          </p:txBody>
        </p:sp>
      </p:grpSp>
    </p:spTree>
  </p:cSld>
  <p:clrMapOvr>
    <a:masterClrMapping/>
  </p:clrMapOvr>
  <p:transition spd="slow">
    <p:push dir="r"/>
  </p:transition>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333</TotalTime>
  <Words>600</Words>
  <Application>Microsoft Office PowerPoint</Application>
  <PresentationFormat>Custom</PresentationFormat>
  <Paragraphs>55</Paragraphs>
  <Slides>11</Slides>
  <Notes>11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11</vt:i4>
      </vt:variant>
    </vt:vector>
  </HeadingPairs>
  <TitlesOfParts>
    <vt:vector size="19" baseType="lpstr">
      <vt:lpstr>Inter</vt:lpstr>
      <vt:lpstr>Helvetica Neue</vt:lpstr>
      <vt:lpstr>Tahoma</vt:lpstr>
      <vt:lpstr>Arial</vt:lpstr>
      <vt:lpstr>Google Sans</vt:lpstr>
      <vt:lpstr>Calibri</vt:lpstr>
      <vt:lpstr>Aptos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ndikumwenayo moise</dc:creator>
  <cp:lastModifiedBy>Mohamed Alpha</cp:lastModifiedBy>
  <cp:revision>2</cp:revision>
  <dcterms:created xsi:type="dcterms:W3CDTF">2006-08-16T00:00:00Z</dcterms:created>
  <dcterms:modified xsi:type="dcterms:W3CDTF">2024-10-09T11:26:25Z</dcterms:modified>
</cp:coreProperties>
</file>